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7.xml" ContentType="application/vnd.openxmlformats-officedocument.presentationml.notesSlide+xml"/>
  <Override PartName="/ppt/ink/ink3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256" r:id="rId2"/>
    <p:sldId id="257" r:id="rId3"/>
    <p:sldId id="289" r:id="rId4"/>
    <p:sldId id="258" r:id="rId5"/>
    <p:sldId id="259" r:id="rId6"/>
    <p:sldId id="284" r:id="rId7"/>
    <p:sldId id="260" r:id="rId8"/>
    <p:sldId id="270" r:id="rId9"/>
    <p:sldId id="271" r:id="rId10"/>
    <p:sldId id="261" r:id="rId11"/>
    <p:sldId id="272" r:id="rId12"/>
    <p:sldId id="286" r:id="rId13"/>
    <p:sldId id="275" r:id="rId14"/>
    <p:sldId id="285" r:id="rId15"/>
    <p:sldId id="262" r:id="rId16"/>
    <p:sldId id="273" r:id="rId17"/>
    <p:sldId id="263" r:id="rId18"/>
    <p:sldId id="287" r:id="rId19"/>
    <p:sldId id="274" r:id="rId20"/>
    <p:sldId id="277" r:id="rId21"/>
    <p:sldId id="290" r:id="rId22"/>
    <p:sldId id="264" r:id="rId23"/>
    <p:sldId id="282" r:id="rId24"/>
    <p:sldId id="278" r:id="rId25"/>
    <p:sldId id="279" r:id="rId26"/>
    <p:sldId id="288" r:id="rId27"/>
    <p:sldId id="265" r:id="rId28"/>
    <p:sldId id="266" r:id="rId29"/>
    <p:sldId id="291" r:id="rId30"/>
    <p:sldId id="267" r:id="rId31"/>
    <p:sldId id="280" r:id="rId32"/>
    <p:sldId id="283" r:id="rId33"/>
    <p:sldId id="268" r:id="rId34"/>
    <p:sldId id="281" r:id="rId35"/>
    <p:sldId id="269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0D6D3EC-294C-4A33-9E35-8769C59B0EAA}" v="3" dt="2023-02-12T21:49:32.1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78" d="100"/>
          <a:sy n="78" d="100"/>
        </p:scale>
        <p:origin x="850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alen Yamamoto" userId="903060e3-3425-44a2-a16d-a2f33fa09cc6" providerId="ADAL" clId="{A0D6D3EC-294C-4A33-9E35-8769C59B0EAA}"/>
    <pc:docChg chg="undo redo custSel addSld delSld modSld sldOrd">
      <pc:chgData name="Valen Yamamoto" userId="903060e3-3425-44a2-a16d-a2f33fa09cc6" providerId="ADAL" clId="{A0D6D3EC-294C-4A33-9E35-8769C59B0EAA}" dt="2023-02-18T06:12:51.341" v="944" actId="20577"/>
      <pc:docMkLst>
        <pc:docMk/>
      </pc:docMkLst>
      <pc:sldChg chg="addSp modSp mod">
        <pc:chgData name="Valen Yamamoto" userId="903060e3-3425-44a2-a16d-a2f33fa09cc6" providerId="ADAL" clId="{A0D6D3EC-294C-4A33-9E35-8769C59B0EAA}" dt="2023-02-12T21:47:50.738" v="646" actId="1076"/>
        <pc:sldMkLst>
          <pc:docMk/>
          <pc:sldMk cId="2577587247" sldId="256"/>
        </pc:sldMkLst>
        <pc:picChg chg="add mod">
          <ac:chgData name="Valen Yamamoto" userId="903060e3-3425-44a2-a16d-a2f33fa09cc6" providerId="ADAL" clId="{A0D6D3EC-294C-4A33-9E35-8769C59B0EAA}" dt="2023-02-12T21:47:50.738" v="646" actId="1076"/>
          <ac:picMkLst>
            <pc:docMk/>
            <pc:sldMk cId="2577587247" sldId="256"/>
            <ac:picMk id="5" creationId="{2923DA8A-6A79-6B44-0A70-A948FA594C11}"/>
          </ac:picMkLst>
        </pc:picChg>
      </pc:sldChg>
      <pc:sldChg chg="modSp mod">
        <pc:chgData name="Valen Yamamoto" userId="903060e3-3425-44a2-a16d-a2f33fa09cc6" providerId="ADAL" clId="{A0D6D3EC-294C-4A33-9E35-8769C59B0EAA}" dt="2022-12-17T15:51:18.756" v="169" actId="20577"/>
        <pc:sldMkLst>
          <pc:docMk/>
          <pc:sldMk cId="499365822" sldId="259"/>
        </pc:sldMkLst>
        <pc:spChg chg="mod">
          <ac:chgData name="Valen Yamamoto" userId="903060e3-3425-44a2-a16d-a2f33fa09cc6" providerId="ADAL" clId="{A0D6D3EC-294C-4A33-9E35-8769C59B0EAA}" dt="2022-12-17T15:51:18.756" v="169" actId="20577"/>
          <ac:spMkLst>
            <pc:docMk/>
            <pc:sldMk cId="499365822" sldId="259"/>
            <ac:spMk id="3" creationId="{CD9331E1-AABD-9AC4-F4B1-157A14CC32F1}"/>
          </ac:spMkLst>
        </pc:spChg>
      </pc:sldChg>
      <pc:sldChg chg="addSp modSp mod">
        <pc:chgData name="Valen Yamamoto" userId="903060e3-3425-44a2-a16d-a2f33fa09cc6" providerId="ADAL" clId="{A0D6D3EC-294C-4A33-9E35-8769C59B0EAA}" dt="2022-12-17T22:37:54.186" v="354" actId="20577"/>
        <pc:sldMkLst>
          <pc:docMk/>
          <pc:sldMk cId="2538936652" sldId="261"/>
        </pc:sldMkLst>
        <pc:spChg chg="mod">
          <ac:chgData name="Valen Yamamoto" userId="903060e3-3425-44a2-a16d-a2f33fa09cc6" providerId="ADAL" clId="{A0D6D3EC-294C-4A33-9E35-8769C59B0EAA}" dt="2022-12-17T22:37:54.186" v="354" actId="20577"/>
          <ac:spMkLst>
            <pc:docMk/>
            <pc:sldMk cId="2538936652" sldId="261"/>
            <ac:spMk id="3" creationId="{20FF3554-F876-0D59-62F1-EB591B125FBB}"/>
          </ac:spMkLst>
        </pc:spChg>
        <pc:spChg chg="add mod">
          <ac:chgData name="Valen Yamamoto" userId="903060e3-3425-44a2-a16d-a2f33fa09cc6" providerId="ADAL" clId="{A0D6D3EC-294C-4A33-9E35-8769C59B0EAA}" dt="2022-12-17T22:35:34.993" v="184" actId="14100"/>
          <ac:spMkLst>
            <pc:docMk/>
            <pc:sldMk cId="2538936652" sldId="261"/>
            <ac:spMk id="19" creationId="{C3B404E7-C977-7C91-9F78-2B4C12ED6C56}"/>
          </ac:spMkLst>
        </pc:spChg>
        <pc:spChg chg="add mod">
          <ac:chgData name="Valen Yamamoto" userId="903060e3-3425-44a2-a16d-a2f33fa09cc6" providerId="ADAL" clId="{A0D6D3EC-294C-4A33-9E35-8769C59B0EAA}" dt="2022-12-17T22:35:59.354" v="188" actId="14100"/>
          <ac:spMkLst>
            <pc:docMk/>
            <pc:sldMk cId="2538936652" sldId="261"/>
            <ac:spMk id="20" creationId="{4A2381DB-F44E-CA31-3AFD-7CA5BDE35421}"/>
          </ac:spMkLst>
        </pc:spChg>
        <pc:spChg chg="add mod">
          <ac:chgData name="Valen Yamamoto" userId="903060e3-3425-44a2-a16d-a2f33fa09cc6" providerId="ADAL" clId="{A0D6D3EC-294C-4A33-9E35-8769C59B0EAA}" dt="2022-12-17T22:36:16.167" v="212" actId="14100"/>
          <ac:spMkLst>
            <pc:docMk/>
            <pc:sldMk cId="2538936652" sldId="261"/>
            <ac:spMk id="24" creationId="{9211C5F2-F8DE-2DBB-1746-304432C01DB1}"/>
          </ac:spMkLst>
        </pc:spChg>
        <pc:cxnChg chg="add mod">
          <ac:chgData name="Valen Yamamoto" userId="903060e3-3425-44a2-a16d-a2f33fa09cc6" providerId="ADAL" clId="{A0D6D3EC-294C-4A33-9E35-8769C59B0EAA}" dt="2022-12-17T04:02:43.565" v="66" actId="1076"/>
          <ac:cxnSpMkLst>
            <pc:docMk/>
            <pc:sldMk cId="2538936652" sldId="261"/>
            <ac:cxnSpMk id="5" creationId="{BDFFB02B-033A-1716-B31F-CAF36C50400C}"/>
          </ac:cxnSpMkLst>
        </pc:cxnChg>
        <pc:cxnChg chg="add mod">
          <ac:chgData name="Valen Yamamoto" userId="903060e3-3425-44a2-a16d-a2f33fa09cc6" providerId="ADAL" clId="{A0D6D3EC-294C-4A33-9E35-8769C59B0EAA}" dt="2022-12-17T04:02:43.565" v="66" actId="1076"/>
          <ac:cxnSpMkLst>
            <pc:docMk/>
            <pc:sldMk cId="2538936652" sldId="261"/>
            <ac:cxnSpMk id="6" creationId="{06C55EFF-16D0-9DAD-E8A0-BAC408FCCD0C}"/>
          </ac:cxnSpMkLst>
        </pc:cxnChg>
        <pc:cxnChg chg="add mod">
          <ac:chgData name="Valen Yamamoto" userId="903060e3-3425-44a2-a16d-a2f33fa09cc6" providerId="ADAL" clId="{A0D6D3EC-294C-4A33-9E35-8769C59B0EAA}" dt="2022-12-17T04:02:43.565" v="66" actId="1076"/>
          <ac:cxnSpMkLst>
            <pc:docMk/>
            <pc:sldMk cId="2538936652" sldId="261"/>
            <ac:cxnSpMk id="10" creationId="{9657C02C-8C41-80C3-998D-35857E182A4E}"/>
          </ac:cxnSpMkLst>
        </pc:cxnChg>
        <pc:cxnChg chg="add mod">
          <ac:chgData name="Valen Yamamoto" userId="903060e3-3425-44a2-a16d-a2f33fa09cc6" providerId="ADAL" clId="{A0D6D3EC-294C-4A33-9E35-8769C59B0EAA}" dt="2022-12-17T04:02:43.565" v="66" actId="1076"/>
          <ac:cxnSpMkLst>
            <pc:docMk/>
            <pc:sldMk cId="2538936652" sldId="261"/>
            <ac:cxnSpMk id="11" creationId="{0695645F-27B6-C584-3785-4EB10E9371A4}"/>
          </ac:cxnSpMkLst>
        </pc:cxnChg>
        <pc:cxnChg chg="add mod">
          <ac:chgData name="Valen Yamamoto" userId="903060e3-3425-44a2-a16d-a2f33fa09cc6" providerId="ADAL" clId="{A0D6D3EC-294C-4A33-9E35-8769C59B0EAA}" dt="2022-12-17T04:02:43.565" v="66" actId="1076"/>
          <ac:cxnSpMkLst>
            <pc:docMk/>
            <pc:sldMk cId="2538936652" sldId="261"/>
            <ac:cxnSpMk id="13" creationId="{B1C707FD-55A1-E2EC-4029-5029164EB596}"/>
          </ac:cxnSpMkLst>
        </pc:cxnChg>
        <pc:cxnChg chg="add mod">
          <ac:chgData name="Valen Yamamoto" userId="903060e3-3425-44a2-a16d-a2f33fa09cc6" providerId="ADAL" clId="{A0D6D3EC-294C-4A33-9E35-8769C59B0EAA}" dt="2022-12-17T04:02:43.565" v="66" actId="1076"/>
          <ac:cxnSpMkLst>
            <pc:docMk/>
            <pc:sldMk cId="2538936652" sldId="261"/>
            <ac:cxnSpMk id="16" creationId="{1C70CC89-C50A-C2B2-4546-FC5104E53F48}"/>
          </ac:cxnSpMkLst>
        </pc:cxnChg>
        <pc:cxnChg chg="add mod">
          <ac:chgData name="Valen Yamamoto" userId="903060e3-3425-44a2-a16d-a2f33fa09cc6" providerId="ADAL" clId="{A0D6D3EC-294C-4A33-9E35-8769C59B0EAA}" dt="2022-12-17T04:02:54.468" v="67" actId="1076"/>
          <ac:cxnSpMkLst>
            <pc:docMk/>
            <pc:sldMk cId="2538936652" sldId="261"/>
            <ac:cxnSpMk id="21" creationId="{8CE9076C-E6ED-B52B-1FB2-DD3700BD49AA}"/>
          </ac:cxnSpMkLst>
        </pc:cxnChg>
        <pc:cxnChg chg="add mod">
          <ac:chgData name="Valen Yamamoto" userId="903060e3-3425-44a2-a16d-a2f33fa09cc6" providerId="ADAL" clId="{A0D6D3EC-294C-4A33-9E35-8769C59B0EAA}" dt="2022-12-17T04:02:54.468" v="67" actId="1076"/>
          <ac:cxnSpMkLst>
            <pc:docMk/>
            <pc:sldMk cId="2538936652" sldId="261"/>
            <ac:cxnSpMk id="22" creationId="{943E1CAA-F746-2245-0E28-7A1D58BD2BD7}"/>
          </ac:cxnSpMkLst>
        </pc:cxnChg>
        <pc:cxnChg chg="add mod">
          <ac:chgData name="Valen Yamamoto" userId="903060e3-3425-44a2-a16d-a2f33fa09cc6" providerId="ADAL" clId="{A0D6D3EC-294C-4A33-9E35-8769C59B0EAA}" dt="2022-12-17T04:04:09.498" v="78" actId="1076"/>
          <ac:cxnSpMkLst>
            <pc:docMk/>
            <pc:sldMk cId="2538936652" sldId="261"/>
            <ac:cxnSpMk id="23" creationId="{9C2296D0-5380-82A6-75C4-37D8D87DA9B7}"/>
          </ac:cxnSpMkLst>
        </pc:cxnChg>
      </pc:sldChg>
      <pc:sldChg chg="addSp delSp modSp mod">
        <pc:chgData name="Valen Yamamoto" userId="903060e3-3425-44a2-a16d-a2f33fa09cc6" providerId="ADAL" clId="{A0D6D3EC-294C-4A33-9E35-8769C59B0EAA}" dt="2022-12-17T15:41:55.920" v="167" actId="1076"/>
        <pc:sldMkLst>
          <pc:docMk/>
          <pc:sldMk cId="1221671654" sldId="262"/>
        </pc:sldMkLst>
        <pc:spChg chg="mod">
          <ac:chgData name="Valen Yamamoto" userId="903060e3-3425-44a2-a16d-a2f33fa09cc6" providerId="ADAL" clId="{A0D6D3EC-294C-4A33-9E35-8769C59B0EAA}" dt="2022-12-17T04:09:46.292" v="133" actId="14100"/>
          <ac:spMkLst>
            <pc:docMk/>
            <pc:sldMk cId="1221671654" sldId="262"/>
            <ac:spMk id="3" creationId="{065A7113-18F0-01B8-4EC9-9CD1405EB5A2}"/>
          </ac:spMkLst>
        </pc:spChg>
        <pc:spChg chg="add del mod">
          <ac:chgData name="Valen Yamamoto" userId="903060e3-3425-44a2-a16d-a2f33fa09cc6" providerId="ADAL" clId="{A0D6D3EC-294C-4A33-9E35-8769C59B0EAA}" dt="2022-12-17T04:10:23.004" v="136" actId="478"/>
          <ac:spMkLst>
            <pc:docMk/>
            <pc:sldMk cId="1221671654" sldId="262"/>
            <ac:spMk id="4" creationId="{43E2A9FD-1B24-8F0D-6258-D2372659779A}"/>
          </ac:spMkLst>
        </pc:spChg>
        <pc:spChg chg="add mod">
          <ac:chgData name="Valen Yamamoto" userId="903060e3-3425-44a2-a16d-a2f33fa09cc6" providerId="ADAL" clId="{A0D6D3EC-294C-4A33-9E35-8769C59B0EAA}" dt="2022-12-17T15:41:55.920" v="167" actId="1076"/>
          <ac:spMkLst>
            <pc:docMk/>
            <pc:sldMk cId="1221671654" sldId="262"/>
            <ac:spMk id="4" creationId="{B19E79E1-96DC-D130-D2D1-674103342B13}"/>
          </ac:spMkLst>
        </pc:spChg>
        <pc:spChg chg="add del">
          <ac:chgData name="Valen Yamamoto" userId="903060e3-3425-44a2-a16d-a2f33fa09cc6" providerId="ADAL" clId="{A0D6D3EC-294C-4A33-9E35-8769C59B0EAA}" dt="2022-12-17T04:11:15.986" v="140" actId="11529"/>
          <ac:spMkLst>
            <pc:docMk/>
            <pc:sldMk cId="1221671654" sldId="262"/>
            <ac:spMk id="7" creationId="{A648092B-9871-86C0-DD3B-F4632D0B1D9D}"/>
          </ac:spMkLst>
        </pc:spChg>
        <pc:spChg chg="add mod">
          <ac:chgData name="Valen Yamamoto" userId="903060e3-3425-44a2-a16d-a2f33fa09cc6" providerId="ADAL" clId="{A0D6D3EC-294C-4A33-9E35-8769C59B0EAA}" dt="2022-12-17T04:12:07.758" v="145" actId="1076"/>
          <ac:spMkLst>
            <pc:docMk/>
            <pc:sldMk cId="1221671654" sldId="262"/>
            <ac:spMk id="8" creationId="{D428A81B-D81B-D061-0ABB-C2DB776C08E4}"/>
          </ac:spMkLst>
        </pc:spChg>
        <pc:spChg chg="add mod">
          <ac:chgData name="Valen Yamamoto" userId="903060e3-3425-44a2-a16d-a2f33fa09cc6" providerId="ADAL" clId="{A0D6D3EC-294C-4A33-9E35-8769C59B0EAA}" dt="2022-12-17T04:21:18.708" v="148" actId="1076"/>
          <ac:spMkLst>
            <pc:docMk/>
            <pc:sldMk cId="1221671654" sldId="262"/>
            <ac:spMk id="9" creationId="{E73F2F01-75B6-444B-E8CB-2C7DF4666D8D}"/>
          </ac:spMkLst>
        </pc:spChg>
        <pc:spChg chg="add mod">
          <ac:chgData name="Valen Yamamoto" userId="903060e3-3425-44a2-a16d-a2f33fa09cc6" providerId="ADAL" clId="{A0D6D3EC-294C-4A33-9E35-8769C59B0EAA}" dt="2022-12-17T04:22:16.364" v="151" actId="1076"/>
          <ac:spMkLst>
            <pc:docMk/>
            <pc:sldMk cId="1221671654" sldId="262"/>
            <ac:spMk id="10" creationId="{979FB2A5-A885-66D8-94E7-2D784EC544F6}"/>
          </ac:spMkLst>
        </pc:spChg>
        <pc:spChg chg="add mod">
          <ac:chgData name="Valen Yamamoto" userId="903060e3-3425-44a2-a16d-a2f33fa09cc6" providerId="ADAL" clId="{A0D6D3EC-294C-4A33-9E35-8769C59B0EAA}" dt="2022-12-17T04:22:25.496" v="153" actId="1076"/>
          <ac:spMkLst>
            <pc:docMk/>
            <pc:sldMk cId="1221671654" sldId="262"/>
            <ac:spMk id="11" creationId="{6FB7D440-C1BC-A9CE-8B1F-A2728570BDBD}"/>
          </ac:spMkLst>
        </pc:spChg>
        <pc:spChg chg="add mod">
          <ac:chgData name="Valen Yamamoto" userId="903060e3-3425-44a2-a16d-a2f33fa09cc6" providerId="ADAL" clId="{A0D6D3EC-294C-4A33-9E35-8769C59B0EAA}" dt="2022-12-17T05:41:59.747" v="160" actId="1076"/>
          <ac:spMkLst>
            <pc:docMk/>
            <pc:sldMk cId="1221671654" sldId="262"/>
            <ac:spMk id="12" creationId="{3733DEC8-DB48-3455-74BB-36B883781E1C}"/>
          </ac:spMkLst>
        </pc:spChg>
        <pc:cxnChg chg="add del">
          <ac:chgData name="Valen Yamamoto" userId="903060e3-3425-44a2-a16d-a2f33fa09cc6" providerId="ADAL" clId="{A0D6D3EC-294C-4A33-9E35-8769C59B0EAA}" dt="2022-12-17T04:11:04.639" v="138" actId="478"/>
          <ac:cxnSpMkLst>
            <pc:docMk/>
            <pc:sldMk cId="1221671654" sldId="262"/>
            <ac:cxnSpMk id="6" creationId="{EF7731EB-AA77-F13F-CCF4-2CECD65C0CCD}"/>
          </ac:cxnSpMkLst>
        </pc:cxnChg>
      </pc:sldChg>
      <pc:sldChg chg="addSp delSp modSp mod">
        <pc:chgData name="Valen Yamamoto" userId="903060e3-3425-44a2-a16d-a2f33fa09cc6" providerId="ADAL" clId="{A0D6D3EC-294C-4A33-9E35-8769C59B0EAA}" dt="2023-02-12T21:54:00.040" v="933" actId="20577"/>
        <pc:sldMkLst>
          <pc:docMk/>
          <pc:sldMk cId="3883845395" sldId="267"/>
        </pc:sldMkLst>
        <pc:spChg chg="mod">
          <ac:chgData name="Valen Yamamoto" userId="903060e3-3425-44a2-a16d-a2f33fa09cc6" providerId="ADAL" clId="{A0D6D3EC-294C-4A33-9E35-8769C59B0EAA}" dt="2023-02-12T21:54:00.040" v="933" actId="20577"/>
          <ac:spMkLst>
            <pc:docMk/>
            <pc:sldMk cId="3883845395" sldId="267"/>
            <ac:spMk id="2" creationId="{BC9069B5-B7B3-9F85-9FD6-149A234C0FC4}"/>
          </ac:spMkLst>
        </pc:spChg>
        <pc:spChg chg="mod">
          <ac:chgData name="Valen Yamamoto" userId="903060e3-3425-44a2-a16d-a2f33fa09cc6" providerId="ADAL" clId="{A0D6D3EC-294C-4A33-9E35-8769C59B0EAA}" dt="2022-12-21T18:15:11.631" v="548" actId="14100"/>
          <ac:spMkLst>
            <pc:docMk/>
            <pc:sldMk cId="3883845395" sldId="267"/>
            <ac:spMk id="3" creationId="{B45B4E6B-681E-00C1-8B4B-0E2FBB815FD3}"/>
          </ac:spMkLst>
        </pc:spChg>
        <pc:spChg chg="add mod">
          <ac:chgData name="Valen Yamamoto" userId="903060e3-3425-44a2-a16d-a2f33fa09cc6" providerId="ADAL" clId="{A0D6D3EC-294C-4A33-9E35-8769C59B0EAA}" dt="2022-12-21T18:17:10.756" v="555" actId="1076"/>
          <ac:spMkLst>
            <pc:docMk/>
            <pc:sldMk cId="3883845395" sldId="267"/>
            <ac:spMk id="11" creationId="{1FBBF6CB-FD37-8B6F-E5DA-CC0CC3A8FBCE}"/>
          </ac:spMkLst>
        </pc:spChg>
        <pc:spChg chg="add mod">
          <ac:chgData name="Valen Yamamoto" userId="903060e3-3425-44a2-a16d-a2f33fa09cc6" providerId="ADAL" clId="{A0D6D3EC-294C-4A33-9E35-8769C59B0EAA}" dt="2022-12-21T18:17:18.006" v="564" actId="1076"/>
          <ac:spMkLst>
            <pc:docMk/>
            <pc:sldMk cId="3883845395" sldId="267"/>
            <ac:spMk id="12" creationId="{63FAF411-2EC2-E5FA-321A-E4251A6CAFF2}"/>
          </ac:spMkLst>
        </pc:spChg>
        <pc:spChg chg="add mod">
          <ac:chgData name="Valen Yamamoto" userId="903060e3-3425-44a2-a16d-a2f33fa09cc6" providerId="ADAL" clId="{A0D6D3EC-294C-4A33-9E35-8769C59B0EAA}" dt="2022-12-21T18:18:36.118" v="589" actId="1076"/>
          <ac:spMkLst>
            <pc:docMk/>
            <pc:sldMk cId="3883845395" sldId="267"/>
            <ac:spMk id="13" creationId="{8FBA7A18-83B3-F1B7-2C55-C0FA3D6BF826}"/>
          </ac:spMkLst>
        </pc:spChg>
        <pc:spChg chg="add mod">
          <ac:chgData name="Valen Yamamoto" userId="903060e3-3425-44a2-a16d-a2f33fa09cc6" providerId="ADAL" clId="{A0D6D3EC-294C-4A33-9E35-8769C59B0EAA}" dt="2022-12-21T18:17:22.889" v="566" actId="1076"/>
          <ac:spMkLst>
            <pc:docMk/>
            <pc:sldMk cId="3883845395" sldId="267"/>
            <ac:spMk id="14" creationId="{B1805ADC-6B50-27D0-887C-4E0892C17879}"/>
          </ac:spMkLst>
        </pc:spChg>
        <pc:spChg chg="add mod">
          <ac:chgData name="Valen Yamamoto" userId="903060e3-3425-44a2-a16d-a2f33fa09cc6" providerId="ADAL" clId="{A0D6D3EC-294C-4A33-9E35-8769C59B0EAA}" dt="2022-12-21T18:18:33.933" v="588" actId="1076"/>
          <ac:spMkLst>
            <pc:docMk/>
            <pc:sldMk cId="3883845395" sldId="267"/>
            <ac:spMk id="15" creationId="{DEF3D9E3-68A8-055F-A4EE-B6262035BF88}"/>
          </ac:spMkLst>
        </pc:spChg>
        <pc:spChg chg="add mod">
          <ac:chgData name="Valen Yamamoto" userId="903060e3-3425-44a2-a16d-a2f33fa09cc6" providerId="ADAL" clId="{A0D6D3EC-294C-4A33-9E35-8769C59B0EAA}" dt="2022-12-21T18:17:29.359" v="568" actId="1076"/>
          <ac:spMkLst>
            <pc:docMk/>
            <pc:sldMk cId="3883845395" sldId="267"/>
            <ac:spMk id="16" creationId="{84C0DA12-D341-5018-9D0F-995DA0E44C27}"/>
          </ac:spMkLst>
        </pc:spChg>
        <pc:spChg chg="add mod">
          <ac:chgData name="Valen Yamamoto" userId="903060e3-3425-44a2-a16d-a2f33fa09cc6" providerId="ADAL" clId="{A0D6D3EC-294C-4A33-9E35-8769C59B0EAA}" dt="2022-12-21T18:18:49.565" v="592" actId="1076"/>
          <ac:spMkLst>
            <pc:docMk/>
            <pc:sldMk cId="3883845395" sldId="267"/>
            <ac:spMk id="17" creationId="{725F1807-1D24-88B3-6BD6-DEA89B355C18}"/>
          </ac:spMkLst>
        </pc:spChg>
        <pc:spChg chg="add mod">
          <ac:chgData name="Valen Yamamoto" userId="903060e3-3425-44a2-a16d-a2f33fa09cc6" providerId="ADAL" clId="{A0D6D3EC-294C-4A33-9E35-8769C59B0EAA}" dt="2022-12-21T18:18:26.164" v="585" actId="1076"/>
          <ac:spMkLst>
            <pc:docMk/>
            <pc:sldMk cId="3883845395" sldId="267"/>
            <ac:spMk id="18" creationId="{F9F7CB12-143D-E140-8B50-3AE58C97C123}"/>
          </ac:spMkLst>
        </pc:spChg>
        <pc:spChg chg="add del mod">
          <ac:chgData name="Valen Yamamoto" userId="903060e3-3425-44a2-a16d-a2f33fa09cc6" providerId="ADAL" clId="{A0D6D3EC-294C-4A33-9E35-8769C59B0EAA}" dt="2022-12-21T18:21:16.983" v="601" actId="478"/>
          <ac:spMkLst>
            <pc:docMk/>
            <pc:sldMk cId="3883845395" sldId="267"/>
            <ac:spMk id="19" creationId="{E447670F-4E29-BCE2-756B-4FD2D668B93B}"/>
          </ac:spMkLst>
        </pc:spChg>
        <pc:spChg chg="add mod">
          <ac:chgData name="Valen Yamamoto" userId="903060e3-3425-44a2-a16d-a2f33fa09cc6" providerId="ADAL" clId="{A0D6D3EC-294C-4A33-9E35-8769C59B0EAA}" dt="2022-12-21T18:18:11.549" v="581" actId="1076"/>
          <ac:spMkLst>
            <pc:docMk/>
            <pc:sldMk cId="3883845395" sldId="267"/>
            <ac:spMk id="20" creationId="{53820F8B-6919-6110-4189-DC27DC1901A5}"/>
          </ac:spMkLst>
        </pc:spChg>
        <pc:spChg chg="add mod">
          <ac:chgData name="Valen Yamamoto" userId="903060e3-3425-44a2-a16d-a2f33fa09cc6" providerId="ADAL" clId="{A0D6D3EC-294C-4A33-9E35-8769C59B0EAA}" dt="2022-12-21T18:18:31.887" v="587" actId="1076"/>
          <ac:spMkLst>
            <pc:docMk/>
            <pc:sldMk cId="3883845395" sldId="267"/>
            <ac:spMk id="21" creationId="{95DF5CEA-C65F-38B0-E499-E46DC614D686}"/>
          </ac:spMkLst>
        </pc:spChg>
        <pc:spChg chg="add mod">
          <ac:chgData name="Valen Yamamoto" userId="903060e3-3425-44a2-a16d-a2f33fa09cc6" providerId="ADAL" clId="{A0D6D3EC-294C-4A33-9E35-8769C59B0EAA}" dt="2022-12-21T18:18:44.534" v="590" actId="1076"/>
          <ac:spMkLst>
            <pc:docMk/>
            <pc:sldMk cId="3883845395" sldId="267"/>
            <ac:spMk id="22" creationId="{A0EA9E31-BEBC-C63D-D814-2F8C81C32257}"/>
          </ac:spMkLst>
        </pc:spChg>
        <pc:spChg chg="add mod">
          <ac:chgData name="Valen Yamamoto" userId="903060e3-3425-44a2-a16d-a2f33fa09cc6" providerId="ADAL" clId="{A0D6D3EC-294C-4A33-9E35-8769C59B0EAA}" dt="2022-12-21T18:18:46.745" v="591" actId="1076"/>
          <ac:spMkLst>
            <pc:docMk/>
            <pc:sldMk cId="3883845395" sldId="267"/>
            <ac:spMk id="23" creationId="{9D98AED3-F328-2383-DB18-7686256B1B05}"/>
          </ac:spMkLst>
        </pc:spChg>
        <pc:spChg chg="add mod">
          <ac:chgData name="Valen Yamamoto" userId="903060e3-3425-44a2-a16d-a2f33fa09cc6" providerId="ADAL" clId="{A0D6D3EC-294C-4A33-9E35-8769C59B0EAA}" dt="2022-12-21T18:18:06.672" v="579" actId="1076"/>
          <ac:spMkLst>
            <pc:docMk/>
            <pc:sldMk cId="3883845395" sldId="267"/>
            <ac:spMk id="24" creationId="{4A742973-272E-03CF-3FAE-777D39A89BC3}"/>
          </ac:spMkLst>
        </pc:spChg>
        <pc:spChg chg="add mod">
          <ac:chgData name="Valen Yamamoto" userId="903060e3-3425-44a2-a16d-a2f33fa09cc6" providerId="ADAL" clId="{A0D6D3EC-294C-4A33-9E35-8769C59B0EAA}" dt="2022-12-21T18:17:51.207" v="578" actId="1076"/>
          <ac:spMkLst>
            <pc:docMk/>
            <pc:sldMk cId="3883845395" sldId="267"/>
            <ac:spMk id="25" creationId="{62FEEF02-FB2C-E2FC-F36A-B4B92CBE74C0}"/>
          </ac:spMkLst>
        </pc:spChg>
        <pc:spChg chg="add mod">
          <ac:chgData name="Valen Yamamoto" userId="903060e3-3425-44a2-a16d-a2f33fa09cc6" providerId="ADAL" clId="{A0D6D3EC-294C-4A33-9E35-8769C59B0EAA}" dt="2022-12-21T18:20:03.035" v="594" actId="1076"/>
          <ac:spMkLst>
            <pc:docMk/>
            <pc:sldMk cId="3883845395" sldId="267"/>
            <ac:spMk id="28" creationId="{DAA98DF6-4FAD-DAB4-0AB9-1608A987E232}"/>
          </ac:spMkLst>
        </pc:spChg>
        <pc:spChg chg="add mod">
          <ac:chgData name="Valen Yamamoto" userId="903060e3-3425-44a2-a16d-a2f33fa09cc6" providerId="ADAL" clId="{A0D6D3EC-294C-4A33-9E35-8769C59B0EAA}" dt="2022-12-21T18:20:03.035" v="594" actId="1076"/>
          <ac:spMkLst>
            <pc:docMk/>
            <pc:sldMk cId="3883845395" sldId="267"/>
            <ac:spMk id="29" creationId="{007E3941-6B29-AE50-566E-DFA81C984E54}"/>
          </ac:spMkLst>
        </pc:spChg>
        <pc:spChg chg="add mod">
          <ac:chgData name="Valen Yamamoto" userId="903060e3-3425-44a2-a16d-a2f33fa09cc6" providerId="ADAL" clId="{A0D6D3EC-294C-4A33-9E35-8769C59B0EAA}" dt="2022-12-21T18:20:03.035" v="594" actId="1076"/>
          <ac:spMkLst>
            <pc:docMk/>
            <pc:sldMk cId="3883845395" sldId="267"/>
            <ac:spMk id="30" creationId="{C71359A2-26D8-DE6D-5EC3-6DE5E81CB472}"/>
          </ac:spMkLst>
        </pc:spChg>
        <pc:spChg chg="add mod">
          <ac:chgData name="Valen Yamamoto" userId="903060e3-3425-44a2-a16d-a2f33fa09cc6" providerId="ADAL" clId="{A0D6D3EC-294C-4A33-9E35-8769C59B0EAA}" dt="2022-12-21T18:20:03.035" v="594" actId="1076"/>
          <ac:spMkLst>
            <pc:docMk/>
            <pc:sldMk cId="3883845395" sldId="267"/>
            <ac:spMk id="31" creationId="{9500FD2E-56CD-D0E4-9C7A-54BDC923D0C7}"/>
          </ac:spMkLst>
        </pc:spChg>
        <pc:spChg chg="add mod">
          <ac:chgData name="Valen Yamamoto" userId="903060e3-3425-44a2-a16d-a2f33fa09cc6" providerId="ADAL" clId="{A0D6D3EC-294C-4A33-9E35-8769C59B0EAA}" dt="2022-12-21T18:20:03.035" v="594" actId="1076"/>
          <ac:spMkLst>
            <pc:docMk/>
            <pc:sldMk cId="3883845395" sldId="267"/>
            <ac:spMk id="32" creationId="{8E66D33F-3AC1-E381-1AFC-F373483A5531}"/>
          </ac:spMkLst>
        </pc:spChg>
        <pc:spChg chg="add mod">
          <ac:chgData name="Valen Yamamoto" userId="903060e3-3425-44a2-a16d-a2f33fa09cc6" providerId="ADAL" clId="{A0D6D3EC-294C-4A33-9E35-8769C59B0EAA}" dt="2022-12-21T18:20:03.035" v="594" actId="1076"/>
          <ac:spMkLst>
            <pc:docMk/>
            <pc:sldMk cId="3883845395" sldId="267"/>
            <ac:spMk id="33" creationId="{E6C9052C-DF02-9064-6C5F-A42FC9A299B5}"/>
          </ac:spMkLst>
        </pc:spChg>
        <pc:spChg chg="add mod">
          <ac:chgData name="Valen Yamamoto" userId="903060e3-3425-44a2-a16d-a2f33fa09cc6" providerId="ADAL" clId="{A0D6D3EC-294C-4A33-9E35-8769C59B0EAA}" dt="2022-12-21T18:20:03.035" v="594" actId="1076"/>
          <ac:spMkLst>
            <pc:docMk/>
            <pc:sldMk cId="3883845395" sldId="267"/>
            <ac:spMk id="34" creationId="{1E5E47A2-9B2A-D606-E9A5-A24689D90E2C}"/>
          </ac:spMkLst>
        </pc:spChg>
        <pc:spChg chg="add mod">
          <ac:chgData name="Valen Yamamoto" userId="903060e3-3425-44a2-a16d-a2f33fa09cc6" providerId="ADAL" clId="{A0D6D3EC-294C-4A33-9E35-8769C59B0EAA}" dt="2022-12-21T18:20:03.035" v="594" actId="1076"/>
          <ac:spMkLst>
            <pc:docMk/>
            <pc:sldMk cId="3883845395" sldId="267"/>
            <ac:spMk id="35" creationId="{D2800F71-4DC8-A7AF-F7A6-2E042C866EA8}"/>
          </ac:spMkLst>
        </pc:spChg>
        <pc:spChg chg="add del mod">
          <ac:chgData name="Valen Yamamoto" userId="903060e3-3425-44a2-a16d-a2f33fa09cc6" providerId="ADAL" clId="{A0D6D3EC-294C-4A33-9E35-8769C59B0EAA}" dt="2022-12-21T18:21:10.477" v="600" actId="478"/>
          <ac:spMkLst>
            <pc:docMk/>
            <pc:sldMk cId="3883845395" sldId="267"/>
            <ac:spMk id="36" creationId="{EFDB989C-5A77-375E-A711-F70AEB22FD57}"/>
          </ac:spMkLst>
        </pc:spChg>
        <pc:spChg chg="add mod">
          <ac:chgData name="Valen Yamamoto" userId="903060e3-3425-44a2-a16d-a2f33fa09cc6" providerId="ADAL" clId="{A0D6D3EC-294C-4A33-9E35-8769C59B0EAA}" dt="2022-12-21T18:20:03.035" v="594" actId="1076"/>
          <ac:spMkLst>
            <pc:docMk/>
            <pc:sldMk cId="3883845395" sldId="267"/>
            <ac:spMk id="37" creationId="{3237597B-1123-CF0B-DCDD-C31118D176B6}"/>
          </ac:spMkLst>
        </pc:spChg>
        <pc:spChg chg="add mod">
          <ac:chgData name="Valen Yamamoto" userId="903060e3-3425-44a2-a16d-a2f33fa09cc6" providerId="ADAL" clId="{A0D6D3EC-294C-4A33-9E35-8769C59B0EAA}" dt="2022-12-21T18:20:03.035" v="594" actId="1076"/>
          <ac:spMkLst>
            <pc:docMk/>
            <pc:sldMk cId="3883845395" sldId="267"/>
            <ac:spMk id="38" creationId="{70B01B55-6DD8-A84B-4AA6-2190AF768A7B}"/>
          </ac:spMkLst>
        </pc:spChg>
        <pc:spChg chg="add mod">
          <ac:chgData name="Valen Yamamoto" userId="903060e3-3425-44a2-a16d-a2f33fa09cc6" providerId="ADAL" clId="{A0D6D3EC-294C-4A33-9E35-8769C59B0EAA}" dt="2022-12-21T18:20:03.035" v="594" actId="1076"/>
          <ac:spMkLst>
            <pc:docMk/>
            <pc:sldMk cId="3883845395" sldId="267"/>
            <ac:spMk id="39" creationId="{244A79F5-197F-4F7C-332B-297BDF32C9A5}"/>
          </ac:spMkLst>
        </pc:spChg>
        <pc:spChg chg="add mod">
          <ac:chgData name="Valen Yamamoto" userId="903060e3-3425-44a2-a16d-a2f33fa09cc6" providerId="ADAL" clId="{A0D6D3EC-294C-4A33-9E35-8769C59B0EAA}" dt="2022-12-21T18:20:03.035" v="594" actId="1076"/>
          <ac:spMkLst>
            <pc:docMk/>
            <pc:sldMk cId="3883845395" sldId="267"/>
            <ac:spMk id="40" creationId="{4F9DDEF9-1828-8B57-313E-3BABEA77ADA2}"/>
          </ac:spMkLst>
        </pc:spChg>
        <pc:spChg chg="add mod">
          <ac:chgData name="Valen Yamamoto" userId="903060e3-3425-44a2-a16d-a2f33fa09cc6" providerId="ADAL" clId="{A0D6D3EC-294C-4A33-9E35-8769C59B0EAA}" dt="2022-12-21T18:20:03.035" v="594" actId="1076"/>
          <ac:spMkLst>
            <pc:docMk/>
            <pc:sldMk cId="3883845395" sldId="267"/>
            <ac:spMk id="41" creationId="{65B014F4-8077-9444-0DA8-AF1F6C68EF6F}"/>
          </ac:spMkLst>
        </pc:spChg>
        <pc:spChg chg="add mod">
          <ac:chgData name="Valen Yamamoto" userId="903060e3-3425-44a2-a16d-a2f33fa09cc6" providerId="ADAL" clId="{A0D6D3EC-294C-4A33-9E35-8769C59B0EAA}" dt="2022-12-21T18:20:03.035" v="594" actId="1076"/>
          <ac:spMkLst>
            <pc:docMk/>
            <pc:sldMk cId="3883845395" sldId="267"/>
            <ac:spMk id="42" creationId="{5ACF1FC7-3DEB-A614-2AFB-3227EECFF911}"/>
          </ac:spMkLst>
        </pc:spChg>
        <pc:inkChg chg="add del">
          <ac:chgData name="Valen Yamamoto" userId="903060e3-3425-44a2-a16d-a2f33fa09cc6" providerId="ADAL" clId="{A0D6D3EC-294C-4A33-9E35-8769C59B0EAA}" dt="2022-12-21T18:15:04.435" v="547" actId="9405"/>
          <ac:inkMkLst>
            <pc:docMk/>
            <pc:sldMk cId="3883845395" sldId="267"/>
            <ac:inkMk id="4" creationId="{A4BB31C2-F1DE-A8E1-2598-693D2EA13052}"/>
          </ac:inkMkLst>
        </pc:inkChg>
        <pc:inkChg chg="add del">
          <ac:chgData name="Valen Yamamoto" userId="903060e3-3425-44a2-a16d-a2f33fa09cc6" providerId="ADAL" clId="{A0D6D3EC-294C-4A33-9E35-8769C59B0EAA}" dt="2022-12-21T18:20:52.941" v="599" actId="9405"/>
          <ac:inkMkLst>
            <pc:docMk/>
            <pc:sldMk cId="3883845395" sldId="267"/>
            <ac:inkMk id="45" creationId="{F33A718A-5329-9C40-3718-8524B3199BA5}"/>
          </ac:inkMkLst>
        </pc:inkChg>
        <pc:inkChg chg="add">
          <ac:chgData name="Valen Yamamoto" userId="903060e3-3425-44a2-a16d-a2f33fa09cc6" providerId="ADAL" clId="{A0D6D3EC-294C-4A33-9E35-8769C59B0EAA}" dt="2022-12-21T18:21:43.152" v="602" actId="9405"/>
          <ac:inkMkLst>
            <pc:docMk/>
            <pc:sldMk cId="3883845395" sldId="267"/>
            <ac:inkMk id="46" creationId="{FDECC314-F8EA-BC1A-88AA-07A1A12EDD57}"/>
          </ac:inkMkLst>
        </pc:inkChg>
        <pc:inkChg chg="add del">
          <ac:chgData name="Valen Yamamoto" userId="903060e3-3425-44a2-a16d-a2f33fa09cc6" providerId="ADAL" clId="{A0D6D3EC-294C-4A33-9E35-8769C59B0EAA}" dt="2022-12-21T18:21:52.872" v="604" actId="9405"/>
          <ac:inkMkLst>
            <pc:docMk/>
            <pc:sldMk cId="3883845395" sldId="267"/>
            <ac:inkMk id="47" creationId="{A068B821-D439-769C-96B8-3F9D671A3C1A}"/>
          </ac:inkMkLst>
        </pc:inkChg>
        <pc:cxnChg chg="add">
          <ac:chgData name="Valen Yamamoto" userId="903060e3-3425-44a2-a16d-a2f33fa09cc6" providerId="ADAL" clId="{A0D6D3EC-294C-4A33-9E35-8769C59B0EAA}" dt="2022-12-21T18:16:09.979" v="549" actId="11529"/>
          <ac:cxnSpMkLst>
            <pc:docMk/>
            <pc:sldMk cId="3883845395" sldId="267"/>
            <ac:cxnSpMk id="6" creationId="{F4E83F1C-A286-66FF-B7CF-41B5E015CF76}"/>
          </ac:cxnSpMkLst>
        </pc:cxnChg>
        <pc:cxnChg chg="add mod">
          <ac:chgData name="Valen Yamamoto" userId="903060e3-3425-44a2-a16d-a2f33fa09cc6" providerId="ADAL" clId="{A0D6D3EC-294C-4A33-9E35-8769C59B0EAA}" dt="2022-12-21T18:16:40.286" v="553" actId="14100"/>
          <ac:cxnSpMkLst>
            <pc:docMk/>
            <pc:sldMk cId="3883845395" sldId="267"/>
            <ac:cxnSpMk id="7" creationId="{81441060-2082-ED66-9CFA-9E9BB313049C}"/>
          </ac:cxnSpMkLst>
        </pc:cxnChg>
        <pc:cxnChg chg="add mod">
          <ac:chgData name="Valen Yamamoto" userId="903060e3-3425-44a2-a16d-a2f33fa09cc6" providerId="ADAL" clId="{A0D6D3EC-294C-4A33-9E35-8769C59B0EAA}" dt="2022-12-21T18:20:03.035" v="594" actId="1076"/>
          <ac:cxnSpMkLst>
            <pc:docMk/>
            <pc:sldMk cId="3883845395" sldId="267"/>
            <ac:cxnSpMk id="26" creationId="{0BAE9BA7-E94F-74D5-DFCF-F8BB1F4FD71E}"/>
          </ac:cxnSpMkLst>
        </pc:cxnChg>
        <pc:cxnChg chg="add mod">
          <ac:chgData name="Valen Yamamoto" userId="903060e3-3425-44a2-a16d-a2f33fa09cc6" providerId="ADAL" clId="{A0D6D3EC-294C-4A33-9E35-8769C59B0EAA}" dt="2022-12-21T18:20:03.035" v="594" actId="1076"/>
          <ac:cxnSpMkLst>
            <pc:docMk/>
            <pc:sldMk cId="3883845395" sldId="267"/>
            <ac:cxnSpMk id="27" creationId="{AFFB2E83-7BB3-4B91-8A78-158FFBF232D0}"/>
          </ac:cxnSpMkLst>
        </pc:cxnChg>
        <pc:cxnChg chg="add mod">
          <ac:chgData name="Valen Yamamoto" userId="903060e3-3425-44a2-a16d-a2f33fa09cc6" providerId="ADAL" clId="{A0D6D3EC-294C-4A33-9E35-8769C59B0EAA}" dt="2022-12-21T18:20:29.522" v="597" actId="208"/>
          <ac:cxnSpMkLst>
            <pc:docMk/>
            <pc:sldMk cId="3883845395" sldId="267"/>
            <ac:cxnSpMk id="44" creationId="{65F21241-FBA1-2697-4AE8-19D1F243055C}"/>
          </ac:cxnSpMkLst>
        </pc:cxnChg>
      </pc:sldChg>
      <pc:sldChg chg="modSp mod">
        <pc:chgData name="Valen Yamamoto" userId="903060e3-3425-44a2-a16d-a2f33fa09cc6" providerId="ADAL" clId="{A0D6D3EC-294C-4A33-9E35-8769C59B0EAA}" dt="2023-02-18T06:01:21.387" v="943" actId="20577"/>
        <pc:sldMkLst>
          <pc:docMk/>
          <pc:sldMk cId="2978866954" sldId="269"/>
        </pc:sldMkLst>
        <pc:spChg chg="mod">
          <ac:chgData name="Valen Yamamoto" userId="903060e3-3425-44a2-a16d-a2f33fa09cc6" providerId="ADAL" clId="{A0D6D3EC-294C-4A33-9E35-8769C59B0EAA}" dt="2023-02-18T06:01:21.387" v="943" actId="20577"/>
          <ac:spMkLst>
            <pc:docMk/>
            <pc:sldMk cId="2978866954" sldId="269"/>
            <ac:spMk id="3" creationId="{73A36C27-1445-852E-DAE1-834528D5FB97}"/>
          </ac:spMkLst>
        </pc:spChg>
      </pc:sldChg>
      <pc:sldChg chg="addSp modSp mod">
        <pc:chgData name="Valen Yamamoto" userId="903060e3-3425-44a2-a16d-a2f33fa09cc6" providerId="ADAL" clId="{A0D6D3EC-294C-4A33-9E35-8769C59B0EAA}" dt="2022-12-17T03:43:52.401" v="26" actId="14100"/>
        <pc:sldMkLst>
          <pc:docMk/>
          <pc:sldMk cId="819404782" sldId="271"/>
        </pc:sldMkLst>
        <pc:spChg chg="mod">
          <ac:chgData name="Valen Yamamoto" userId="903060e3-3425-44a2-a16d-a2f33fa09cc6" providerId="ADAL" clId="{A0D6D3EC-294C-4A33-9E35-8769C59B0EAA}" dt="2022-12-17T03:42:26.370" v="8" actId="20577"/>
          <ac:spMkLst>
            <pc:docMk/>
            <pc:sldMk cId="819404782" sldId="271"/>
            <ac:spMk id="6" creationId="{8247CB67-991A-C22E-FC16-B184BD9FCEA4}"/>
          </ac:spMkLst>
        </pc:spChg>
        <pc:spChg chg="mod">
          <ac:chgData name="Valen Yamamoto" userId="903060e3-3425-44a2-a16d-a2f33fa09cc6" providerId="ADAL" clId="{A0D6D3EC-294C-4A33-9E35-8769C59B0EAA}" dt="2022-12-17T03:42:35.130" v="10" actId="20577"/>
          <ac:spMkLst>
            <pc:docMk/>
            <pc:sldMk cId="819404782" sldId="271"/>
            <ac:spMk id="7" creationId="{6E825F01-ADB3-F5B8-3126-654B7D76ED14}"/>
          </ac:spMkLst>
        </pc:spChg>
        <pc:spChg chg="add mod">
          <ac:chgData name="Valen Yamamoto" userId="903060e3-3425-44a2-a16d-a2f33fa09cc6" providerId="ADAL" clId="{A0D6D3EC-294C-4A33-9E35-8769C59B0EAA}" dt="2022-12-17T03:43:08.752" v="15" actId="1076"/>
          <ac:spMkLst>
            <pc:docMk/>
            <pc:sldMk cId="819404782" sldId="271"/>
            <ac:spMk id="38" creationId="{DE0A285A-B294-1A64-E008-1DACAC3FBACC}"/>
          </ac:spMkLst>
        </pc:spChg>
        <pc:spChg chg="add mod">
          <ac:chgData name="Valen Yamamoto" userId="903060e3-3425-44a2-a16d-a2f33fa09cc6" providerId="ADAL" clId="{A0D6D3EC-294C-4A33-9E35-8769C59B0EAA}" dt="2022-12-17T03:43:32.435" v="21" actId="20577"/>
          <ac:spMkLst>
            <pc:docMk/>
            <pc:sldMk cId="819404782" sldId="271"/>
            <ac:spMk id="39" creationId="{6E954694-0320-3041-7BCC-4DAEE1BAED84}"/>
          </ac:spMkLst>
        </pc:spChg>
        <pc:spChg chg="add mod">
          <ac:chgData name="Valen Yamamoto" userId="903060e3-3425-44a2-a16d-a2f33fa09cc6" providerId="ADAL" clId="{A0D6D3EC-294C-4A33-9E35-8769C59B0EAA}" dt="2022-12-17T03:43:36.394" v="23" actId="20577"/>
          <ac:spMkLst>
            <pc:docMk/>
            <pc:sldMk cId="819404782" sldId="271"/>
            <ac:spMk id="40" creationId="{2488CF8D-4166-A875-9CE9-F6E3FD435FD5}"/>
          </ac:spMkLst>
        </pc:spChg>
        <pc:spChg chg="add mod">
          <ac:chgData name="Valen Yamamoto" userId="903060e3-3425-44a2-a16d-a2f33fa09cc6" providerId="ADAL" clId="{A0D6D3EC-294C-4A33-9E35-8769C59B0EAA}" dt="2022-12-17T03:43:52.401" v="26" actId="14100"/>
          <ac:spMkLst>
            <pc:docMk/>
            <pc:sldMk cId="819404782" sldId="271"/>
            <ac:spMk id="41" creationId="{05636110-E799-6B5A-705E-891FE21D29E8}"/>
          </ac:spMkLst>
        </pc:spChg>
      </pc:sldChg>
      <pc:sldChg chg="add del">
        <pc:chgData name="Valen Yamamoto" userId="903060e3-3425-44a2-a16d-a2f33fa09cc6" providerId="ADAL" clId="{A0D6D3EC-294C-4A33-9E35-8769C59B0EAA}" dt="2022-12-17T04:04:21.409" v="79" actId="47"/>
        <pc:sldMkLst>
          <pc:docMk/>
          <pc:sldMk cId="45077968" sldId="272"/>
        </pc:sldMkLst>
      </pc:sldChg>
      <pc:sldChg chg="addSp delSp modSp add mod">
        <pc:chgData name="Valen Yamamoto" userId="903060e3-3425-44a2-a16d-a2f33fa09cc6" providerId="ADAL" clId="{A0D6D3EC-294C-4A33-9E35-8769C59B0EAA}" dt="2022-12-17T22:38:30.568" v="472" actId="20577"/>
        <pc:sldMkLst>
          <pc:docMk/>
          <pc:sldMk cId="4119040077" sldId="272"/>
        </pc:sldMkLst>
        <pc:spChg chg="mod">
          <ac:chgData name="Valen Yamamoto" userId="903060e3-3425-44a2-a16d-a2f33fa09cc6" providerId="ADAL" clId="{A0D6D3EC-294C-4A33-9E35-8769C59B0EAA}" dt="2022-12-17T22:38:30.568" v="472" actId="20577"/>
          <ac:spMkLst>
            <pc:docMk/>
            <pc:sldMk cId="4119040077" sldId="272"/>
            <ac:spMk id="3" creationId="{20FF3554-F876-0D59-62F1-EB591B125FBB}"/>
          </ac:spMkLst>
        </pc:spChg>
        <pc:spChg chg="add del mod">
          <ac:chgData name="Valen Yamamoto" userId="903060e3-3425-44a2-a16d-a2f33fa09cc6" providerId="ADAL" clId="{A0D6D3EC-294C-4A33-9E35-8769C59B0EAA}" dt="2022-12-17T04:07:46.438" v="115" actId="478"/>
          <ac:spMkLst>
            <pc:docMk/>
            <pc:sldMk cId="4119040077" sldId="272"/>
            <ac:spMk id="4" creationId="{1941C53E-7145-C741-65E2-3A01001214AA}"/>
          </ac:spMkLst>
        </pc:spChg>
        <pc:spChg chg="add del mod">
          <ac:chgData name="Valen Yamamoto" userId="903060e3-3425-44a2-a16d-a2f33fa09cc6" providerId="ADAL" clId="{A0D6D3EC-294C-4A33-9E35-8769C59B0EAA}" dt="2022-12-17T04:07:48.383" v="116" actId="478"/>
          <ac:spMkLst>
            <pc:docMk/>
            <pc:sldMk cId="4119040077" sldId="272"/>
            <ac:spMk id="7" creationId="{FE874038-22BB-8400-D706-5CCD1EF0ABD2}"/>
          </ac:spMkLst>
        </pc:spChg>
        <pc:spChg chg="mod">
          <ac:chgData name="Valen Yamamoto" userId="903060e3-3425-44a2-a16d-a2f33fa09cc6" providerId="ADAL" clId="{A0D6D3EC-294C-4A33-9E35-8769C59B0EAA}" dt="2022-12-17T22:36:43.951" v="227" actId="14100"/>
          <ac:spMkLst>
            <pc:docMk/>
            <pc:sldMk cId="4119040077" sldId="272"/>
            <ac:spMk id="19" creationId="{C3B404E7-C977-7C91-9F78-2B4C12ED6C56}"/>
          </ac:spMkLst>
        </pc:spChg>
        <pc:spChg chg="mod">
          <ac:chgData name="Valen Yamamoto" userId="903060e3-3425-44a2-a16d-a2f33fa09cc6" providerId="ADAL" clId="{A0D6D3EC-294C-4A33-9E35-8769C59B0EAA}" dt="2022-12-17T22:36:58.917" v="251" actId="14100"/>
          <ac:spMkLst>
            <pc:docMk/>
            <pc:sldMk cId="4119040077" sldId="272"/>
            <ac:spMk id="20" creationId="{4A2381DB-F44E-CA31-3AFD-7CA5BDE35421}"/>
          </ac:spMkLst>
        </pc:spChg>
        <pc:spChg chg="mod">
          <ac:chgData name="Valen Yamamoto" userId="903060e3-3425-44a2-a16d-a2f33fa09cc6" providerId="ADAL" clId="{A0D6D3EC-294C-4A33-9E35-8769C59B0EAA}" dt="2022-12-17T22:37:15.136" v="267" actId="255"/>
          <ac:spMkLst>
            <pc:docMk/>
            <pc:sldMk cId="4119040077" sldId="272"/>
            <ac:spMk id="24" creationId="{9211C5F2-F8DE-2DBB-1746-304432C01DB1}"/>
          </ac:spMkLst>
        </pc:spChg>
        <pc:cxnChg chg="add mod">
          <ac:chgData name="Valen Yamamoto" userId="903060e3-3425-44a2-a16d-a2f33fa09cc6" providerId="ADAL" clId="{A0D6D3EC-294C-4A33-9E35-8769C59B0EAA}" dt="2022-12-17T04:08:04.639" v="120" actId="14100"/>
          <ac:cxnSpMkLst>
            <pc:docMk/>
            <pc:sldMk cId="4119040077" sldId="272"/>
            <ac:cxnSpMk id="8" creationId="{A535503E-188D-61FF-CAAE-85C3E9573688}"/>
          </ac:cxnSpMkLst>
        </pc:cxnChg>
        <pc:cxnChg chg="del">
          <ac:chgData name="Valen Yamamoto" userId="903060e3-3425-44a2-a16d-a2f33fa09cc6" providerId="ADAL" clId="{A0D6D3EC-294C-4A33-9E35-8769C59B0EAA}" dt="2022-12-17T04:05:32.636" v="89" actId="478"/>
          <ac:cxnSpMkLst>
            <pc:docMk/>
            <pc:sldMk cId="4119040077" sldId="272"/>
            <ac:cxnSpMk id="13" creationId="{B1C707FD-55A1-E2EC-4029-5029164EB596}"/>
          </ac:cxnSpMkLst>
        </pc:cxnChg>
        <pc:cxnChg chg="add mod">
          <ac:chgData name="Valen Yamamoto" userId="903060e3-3425-44a2-a16d-a2f33fa09cc6" providerId="ADAL" clId="{A0D6D3EC-294C-4A33-9E35-8769C59B0EAA}" dt="2022-12-17T04:08:20.506" v="123" actId="14100"/>
          <ac:cxnSpMkLst>
            <pc:docMk/>
            <pc:sldMk cId="4119040077" sldId="272"/>
            <ac:cxnSpMk id="14" creationId="{37A0D644-C7AB-0B47-2426-1912CD298A9B}"/>
          </ac:cxnSpMkLst>
        </pc:cxnChg>
        <pc:cxnChg chg="mod">
          <ac:chgData name="Valen Yamamoto" userId="903060e3-3425-44a2-a16d-a2f33fa09cc6" providerId="ADAL" clId="{A0D6D3EC-294C-4A33-9E35-8769C59B0EAA}" dt="2022-12-17T04:05:30.874" v="88" actId="1076"/>
          <ac:cxnSpMkLst>
            <pc:docMk/>
            <pc:sldMk cId="4119040077" sldId="272"/>
            <ac:cxnSpMk id="16" creationId="{1C70CC89-C50A-C2B2-4546-FC5104E53F48}"/>
          </ac:cxnSpMkLst>
        </pc:cxnChg>
        <pc:cxnChg chg="add mod">
          <ac:chgData name="Valen Yamamoto" userId="903060e3-3425-44a2-a16d-a2f33fa09cc6" providerId="ADAL" clId="{A0D6D3EC-294C-4A33-9E35-8769C59B0EAA}" dt="2022-12-17T04:08:50.543" v="130" actId="14100"/>
          <ac:cxnSpMkLst>
            <pc:docMk/>
            <pc:sldMk cId="4119040077" sldId="272"/>
            <ac:cxnSpMk id="18" creationId="{4AAE07C1-6D85-700F-147F-3156AED616C1}"/>
          </ac:cxnSpMkLst>
        </pc:cxnChg>
        <pc:cxnChg chg="del">
          <ac:chgData name="Valen Yamamoto" userId="903060e3-3425-44a2-a16d-a2f33fa09cc6" providerId="ADAL" clId="{A0D6D3EC-294C-4A33-9E35-8769C59B0EAA}" dt="2022-12-17T04:08:22.751" v="124" actId="478"/>
          <ac:cxnSpMkLst>
            <pc:docMk/>
            <pc:sldMk cId="4119040077" sldId="272"/>
            <ac:cxnSpMk id="23" creationId="{9C2296D0-5380-82A6-75C4-37D8D87DA9B7}"/>
          </ac:cxnSpMkLst>
        </pc:cxnChg>
        <pc:cxnChg chg="add mod">
          <ac:chgData name="Valen Yamamoto" userId="903060e3-3425-44a2-a16d-a2f33fa09cc6" providerId="ADAL" clId="{A0D6D3EC-294C-4A33-9E35-8769C59B0EAA}" dt="2022-12-17T04:09:02.709" v="132" actId="14100"/>
          <ac:cxnSpMkLst>
            <pc:docMk/>
            <pc:sldMk cId="4119040077" sldId="272"/>
            <ac:cxnSpMk id="26" creationId="{A5151251-1933-F1C2-F652-6A18CFCFB3C9}"/>
          </ac:cxnSpMkLst>
        </pc:cxnChg>
      </pc:sldChg>
      <pc:sldChg chg="add del">
        <pc:chgData name="Valen Yamamoto" userId="903060e3-3425-44a2-a16d-a2f33fa09cc6" providerId="ADAL" clId="{A0D6D3EC-294C-4A33-9E35-8769C59B0EAA}" dt="2022-12-17T04:01:57.518" v="58" actId="47"/>
        <pc:sldMkLst>
          <pc:docMk/>
          <pc:sldMk cId="859979619" sldId="273"/>
        </pc:sldMkLst>
      </pc:sldChg>
      <pc:sldChg chg="add del">
        <pc:chgData name="Valen Yamamoto" userId="903060e3-3425-44a2-a16d-a2f33fa09cc6" providerId="ADAL" clId="{A0D6D3EC-294C-4A33-9E35-8769C59B0EAA}" dt="2022-12-17T04:02:17.295" v="61"/>
        <pc:sldMkLst>
          <pc:docMk/>
          <pc:sldMk cId="1951147925" sldId="273"/>
        </pc:sldMkLst>
      </pc:sldChg>
      <pc:sldChg chg="addSp delSp modSp add mod">
        <pc:chgData name="Valen Yamamoto" userId="903060e3-3425-44a2-a16d-a2f33fa09cc6" providerId="ADAL" clId="{A0D6D3EC-294C-4A33-9E35-8769C59B0EAA}" dt="2022-12-17T22:42:27.705" v="485" actId="207"/>
        <pc:sldMkLst>
          <pc:docMk/>
          <pc:sldMk cId="2296376636" sldId="273"/>
        </pc:sldMkLst>
        <pc:spChg chg="mod">
          <ac:chgData name="Valen Yamamoto" userId="903060e3-3425-44a2-a16d-a2f33fa09cc6" providerId="ADAL" clId="{A0D6D3EC-294C-4A33-9E35-8769C59B0EAA}" dt="2022-12-17T22:42:27.705" v="485" actId="207"/>
          <ac:spMkLst>
            <pc:docMk/>
            <pc:sldMk cId="2296376636" sldId="273"/>
            <ac:spMk id="4" creationId="{B19E79E1-96DC-D130-D2D1-674103342B13}"/>
          </ac:spMkLst>
        </pc:spChg>
        <pc:spChg chg="add mod">
          <ac:chgData name="Valen Yamamoto" userId="903060e3-3425-44a2-a16d-a2f33fa09cc6" providerId="ADAL" clId="{A0D6D3EC-294C-4A33-9E35-8769C59B0EAA}" dt="2022-12-17T22:41:05.866" v="475" actId="1582"/>
          <ac:spMkLst>
            <pc:docMk/>
            <pc:sldMk cId="2296376636" sldId="273"/>
            <ac:spMk id="5" creationId="{D1E462A0-6118-29D1-B965-EF1E9D48636E}"/>
          </ac:spMkLst>
        </pc:spChg>
        <pc:spChg chg="add del mod">
          <ac:chgData name="Valen Yamamoto" userId="903060e3-3425-44a2-a16d-a2f33fa09cc6" providerId="ADAL" clId="{A0D6D3EC-294C-4A33-9E35-8769C59B0EAA}" dt="2022-12-17T22:41:13.801" v="477" actId="478"/>
          <ac:spMkLst>
            <pc:docMk/>
            <pc:sldMk cId="2296376636" sldId="273"/>
            <ac:spMk id="6" creationId="{9AF68BE1-A7F2-1F6C-C323-0049C6223226}"/>
          </ac:spMkLst>
        </pc:spChg>
        <pc:spChg chg="add mod">
          <ac:chgData name="Valen Yamamoto" userId="903060e3-3425-44a2-a16d-a2f33fa09cc6" providerId="ADAL" clId="{A0D6D3EC-294C-4A33-9E35-8769C59B0EAA}" dt="2022-12-17T22:41:23.861" v="479" actId="1076"/>
          <ac:spMkLst>
            <pc:docMk/>
            <pc:sldMk cId="2296376636" sldId="273"/>
            <ac:spMk id="7" creationId="{077F21B6-A1FD-B62C-3D6E-34571D149BA1}"/>
          </ac:spMkLst>
        </pc:spChg>
        <pc:spChg chg="mod">
          <ac:chgData name="Valen Yamamoto" userId="903060e3-3425-44a2-a16d-a2f33fa09cc6" providerId="ADAL" clId="{A0D6D3EC-294C-4A33-9E35-8769C59B0EAA}" dt="2022-12-17T22:41:56.622" v="481" actId="692"/>
          <ac:spMkLst>
            <pc:docMk/>
            <pc:sldMk cId="2296376636" sldId="273"/>
            <ac:spMk id="8" creationId="{D428A81B-D81B-D061-0ABB-C2DB776C08E4}"/>
          </ac:spMkLst>
        </pc:spChg>
        <pc:spChg chg="mod">
          <ac:chgData name="Valen Yamamoto" userId="903060e3-3425-44a2-a16d-a2f33fa09cc6" providerId="ADAL" clId="{A0D6D3EC-294C-4A33-9E35-8769C59B0EAA}" dt="2022-12-17T22:42:27.705" v="485" actId="207"/>
          <ac:spMkLst>
            <pc:docMk/>
            <pc:sldMk cId="2296376636" sldId="273"/>
            <ac:spMk id="9" creationId="{E73F2F01-75B6-444B-E8CB-2C7DF4666D8D}"/>
          </ac:spMkLst>
        </pc:spChg>
        <pc:spChg chg="mod">
          <ac:chgData name="Valen Yamamoto" userId="903060e3-3425-44a2-a16d-a2f33fa09cc6" providerId="ADAL" clId="{A0D6D3EC-294C-4A33-9E35-8769C59B0EAA}" dt="2022-12-17T22:42:27.705" v="485" actId="207"/>
          <ac:spMkLst>
            <pc:docMk/>
            <pc:sldMk cId="2296376636" sldId="273"/>
            <ac:spMk id="10" creationId="{979FB2A5-A885-66D8-94E7-2D784EC544F6}"/>
          </ac:spMkLst>
        </pc:spChg>
        <pc:spChg chg="mod">
          <ac:chgData name="Valen Yamamoto" userId="903060e3-3425-44a2-a16d-a2f33fa09cc6" providerId="ADAL" clId="{A0D6D3EC-294C-4A33-9E35-8769C59B0EAA}" dt="2022-12-17T22:42:27.705" v="485" actId="207"/>
          <ac:spMkLst>
            <pc:docMk/>
            <pc:sldMk cId="2296376636" sldId="273"/>
            <ac:spMk id="11" creationId="{6FB7D440-C1BC-A9CE-8B1F-A2728570BDBD}"/>
          </ac:spMkLst>
        </pc:spChg>
        <pc:spChg chg="mod">
          <ac:chgData name="Valen Yamamoto" userId="903060e3-3425-44a2-a16d-a2f33fa09cc6" providerId="ADAL" clId="{A0D6D3EC-294C-4A33-9E35-8769C59B0EAA}" dt="2022-12-17T22:42:27.705" v="485" actId="207"/>
          <ac:spMkLst>
            <pc:docMk/>
            <pc:sldMk cId="2296376636" sldId="273"/>
            <ac:spMk id="12" creationId="{3733DEC8-DB48-3455-74BB-36B883781E1C}"/>
          </ac:spMkLst>
        </pc:spChg>
      </pc:sldChg>
      <pc:sldChg chg="addSp delSp modSp new mod ord">
        <pc:chgData name="Valen Yamamoto" userId="903060e3-3425-44a2-a16d-a2f33fa09cc6" providerId="ADAL" clId="{A0D6D3EC-294C-4A33-9E35-8769C59B0EAA}" dt="2022-12-21T22:44:16.081" v="641" actId="20577"/>
        <pc:sldMkLst>
          <pc:docMk/>
          <pc:sldMk cId="3495894197" sldId="274"/>
        </pc:sldMkLst>
        <pc:spChg chg="mod">
          <ac:chgData name="Valen Yamamoto" userId="903060e3-3425-44a2-a16d-a2f33fa09cc6" providerId="ADAL" clId="{A0D6D3EC-294C-4A33-9E35-8769C59B0EAA}" dt="2022-12-21T18:10:59.309" v="510" actId="20577"/>
          <ac:spMkLst>
            <pc:docMk/>
            <pc:sldMk cId="3495894197" sldId="274"/>
            <ac:spMk id="2" creationId="{546CEBB1-59C7-B00C-54EC-9EE624C4979F}"/>
          </ac:spMkLst>
        </pc:spChg>
        <pc:spChg chg="mod">
          <ac:chgData name="Valen Yamamoto" userId="903060e3-3425-44a2-a16d-a2f33fa09cc6" providerId="ADAL" clId="{A0D6D3EC-294C-4A33-9E35-8769C59B0EAA}" dt="2022-12-21T18:11:18.168" v="513" actId="14100"/>
          <ac:spMkLst>
            <pc:docMk/>
            <pc:sldMk cId="3495894197" sldId="274"/>
            <ac:spMk id="3" creationId="{B6688770-E6DB-3478-586A-08BA9A09C5C9}"/>
          </ac:spMkLst>
        </pc:spChg>
        <pc:spChg chg="add del mod">
          <ac:chgData name="Valen Yamamoto" userId="903060e3-3425-44a2-a16d-a2f33fa09cc6" providerId="ADAL" clId="{A0D6D3EC-294C-4A33-9E35-8769C59B0EAA}" dt="2022-12-21T18:12:32.414" v="524" actId="478"/>
          <ac:spMkLst>
            <pc:docMk/>
            <pc:sldMk cId="3495894197" sldId="274"/>
            <ac:spMk id="10" creationId="{599568D7-327A-D23A-DDC6-63F9E6934374}"/>
          </ac:spMkLst>
        </pc:spChg>
        <pc:spChg chg="add del mod">
          <ac:chgData name="Valen Yamamoto" userId="903060e3-3425-44a2-a16d-a2f33fa09cc6" providerId="ADAL" clId="{A0D6D3EC-294C-4A33-9E35-8769C59B0EAA}" dt="2022-12-21T18:13:45.325" v="533" actId="478"/>
          <ac:spMkLst>
            <pc:docMk/>
            <pc:sldMk cId="3495894197" sldId="274"/>
            <ac:spMk id="11" creationId="{C175591E-199D-A327-5D97-DC9FADEF8496}"/>
          </ac:spMkLst>
        </pc:spChg>
        <pc:spChg chg="add del">
          <ac:chgData name="Valen Yamamoto" userId="903060e3-3425-44a2-a16d-a2f33fa09cc6" providerId="ADAL" clId="{A0D6D3EC-294C-4A33-9E35-8769C59B0EAA}" dt="2022-12-21T18:13:57.596" v="535" actId="478"/>
          <ac:spMkLst>
            <pc:docMk/>
            <pc:sldMk cId="3495894197" sldId="274"/>
            <ac:spMk id="12" creationId="{3A49C9BA-CF9D-D38A-9FEB-481BCDF091FE}"/>
          </ac:spMkLst>
        </pc:spChg>
        <pc:spChg chg="add mod">
          <ac:chgData name="Valen Yamamoto" userId="903060e3-3425-44a2-a16d-a2f33fa09cc6" providerId="ADAL" clId="{A0D6D3EC-294C-4A33-9E35-8769C59B0EAA}" dt="2022-12-21T22:43:59.614" v="619" actId="20577"/>
          <ac:spMkLst>
            <pc:docMk/>
            <pc:sldMk cId="3495894197" sldId="274"/>
            <ac:spMk id="19" creationId="{A4BD18B5-970B-5D4F-5BFC-32849B03DCC1}"/>
          </ac:spMkLst>
        </pc:spChg>
        <pc:spChg chg="add mod">
          <ac:chgData name="Valen Yamamoto" userId="903060e3-3425-44a2-a16d-a2f33fa09cc6" providerId="ADAL" clId="{A0D6D3EC-294C-4A33-9E35-8769C59B0EAA}" dt="2022-12-21T22:44:13.607" v="637" actId="20577"/>
          <ac:spMkLst>
            <pc:docMk/>
            <pc:sldMk cId="3495894197" sldId="274"/>
            <ac:spMk id="20" creationId="{B348F289-4A33-69CE-931C-F0F41618AF9E}"/>
          </ac:spMkLst>
        </pc:spChg>
        <pc:spChg chg="add mod">
          <ac:chgData name="Valen Yamamoto" userId="903060e3-3425-44a2-a16d-a2f33fa09cc6" providerId="ADAL" clId="{A0D6D3EC-294C-4A33-9E35-8769C59B0EAA}" dt="2022-12-21T22:44:16.081" v="641" actId="20577"/>
          <ac:spMkLst>
            <pc:docMk/>
            <pc:sldMk cId="3495894197" sldId="274"/>
            <ac:spMk id="21" creationId="{7D2B299F-32F7-234F-3289-52C62CA7F15C}"/>
          </ac:spMkLst>
        </pc:spChg>
        <pc:grpChg chg="mod">
          <ac:chgData name="Valen Yamamoto" userId="903060e3-3425-44a2-a16d-a2f33fa09cc6" providerId="ADAL" clId="{A0D6D3EC-294C-4A33-9E35-8769C59B0EAA}" dt="2022-12-21T18:14:05.793" v="540"/>
          <ac:grpSpMkLst>
            <pc:docMk/>
            <pc:sldMk cId="3495894197" sldId="274"/>
            <ac:grpSpMk id="15" creationId="{F42C0ED0-4C56-3BC0-CBDE-C852D3BBEE6C}"/>
          </ac:grpSpMkLst>
        </pc:grpChg>
        <pc:inkChg chg="add del mod">
          <ac:chgData name="Valen Yamamoto" userId="903060e3-3425-44a2-a16d-a2f33fa09cc6" providerId="ADAL" clId="{A0D6D3EC-294C-4A33-9E35-8769C59B0EAA}" dt="2022-12-21T18:14:06.451" v="541" actId="9405"/>
          <ac:inkMkLst>
            <pc:docMk/>
            <pc:sldMk cId="3495894197" sldId="274"/>
            <ac:inkMk id="13" creationId="{ACC6C8F0-FC32-5B81-039D-96D0FA419EBC}"/>
          </ac:inkMkLst>
        </pc:inkChg>
        <pc:inkChg chg="add del mod">
          <ac:chgData name="Valen Yamamoto" userId="903060e3-3425-44a2-a16d-a2f33fa09cc6" providerId="ADAL" clId="{A0D6D3EC-294C-4A33-9E35-8769C59B0EAA}" dt="2022-12-21T18:14:05.793" v="540"/>
          <ac:inkMkLst>
            <pc:docMk/>
            <pc:sldMk cId="3495894197" sldId="274"/>
            <ac:inkMk id="14" creationId="{B39D5B45-4184-B7C6-99F0-988541355111}"/>
          </ac:inkMkLst>
        </pc:inkChg>
        <pc:inkChg chg="add del">
          <ac:chgData name="Valen Yamamoto" userId="903060e3-3425-44a2-a16d-a2f33fa09cc6" providerId="ADAL" clId="{A0D6D3EC-294C-4A33-9E35-8769C59B0EAA}" dt="2022-12-21T18:14:21.586" v="543" actId="9405"/>
          <ac:inkMkLst>
            <pc:docMk/>
            <pc:sldMk cId="3495894197" sldId="274"/>
            <ac:inkMk id="16" creationId="{C416504C-78CF-2E38-2BC7-484DC56FE83E}"/>
          </ac:inkMkLst>
        </pc:inkChg>
        <pc:inkChg chg="add">
          <ac:chgData name="Valen Yamamoto" userId="903060e3-3425-44a2-a16d-a2f33fa09cc6" providerId="ADAL" clId="{A0D6D3EC-294C-4A33-9E35-8769C59B0EAA}" dt="2022-12-21T18:14:27.515" v="544" actId="9405"/>
          <ac:inkMkLst>
            <pc:docMk/>
            <pc:sldMk cId="3495894197" sldId="274"/>
            <ac:inkMk id="17" creationId="{A7D1D354-4DEF-35CD-C9FA-1B70E71CB029}"/>
          </ac:inkMkLst>
        </pc:inkChg>
        <pc:inkChg chg="add">
          <ac:chgData name="Valen Yamamoto" userId="903060e3-3425-44a2-a16d-a2f33fa09cc6" providerId="ADAL" clId="{A0D6D3EC-294C-4A33-9E35-8769C59B0EAA}" dt="2022-12-21T18:14:46.679" v="545" actId="9405"/>
          <ac:inkMkLst>
            <pc:docMk/>
            <pc:sldMk cId="3495894197" sldId="274"/>
            <ac:inkMk id="18" creationId="{93DBBC65-7BA7-4913-5FD5-3101DCE8074C}"/>
          </ac:inkMkLst>
        </pc:inkChg>
        <pc:cxnChg chg="add mod">
          <ac:chgData name="Valen Yamamoto" userId="903060e3-3425-44a2-a16d-a2f33fa09cc6" providerId="ADAL" clId="{A0D6D3EC-294C-4A33-9E35-8769C59B0EAA}" dt="2022-12-21T18:11:47.798" v="517" actId="1076"/>
          <ac:cxnSpMkLst>
            <pc:docMk/>
            <pc:sldMk cId="3495894197" sldId="274"/>
            <ac:cxnSpMk id="5" creationId="{8E1D8133-E21D-96EC-2E4D-EDF9BF15E822}"/>
          </ac:cxnSpMkLst>
        </pc:cxnChg>
        <pc:cxnChg chg="add mod">
          <ac:chgData name="Valen Yamamoto" userId="903060e3-3425-44a2-a16d-a2f33fa09cc6" providerId="ADAL" clId="{A0D6D3EC-294C-4A33-9E35-8769C59B0EAA}" dt="2022-12-21T18:12:01.316" v="520" actId="14100"/>
          <ac:cxnSpMkLst>
            <pc:docMk/>
            <pc:sldMk cId="3495894197" sldId="274"/>
            <ac:cxnSpMk id="6" creationId="{D02CB070-86CB-6B85-1038-23F85AFE38B5}"/>
          </ac:cxnSpMkLst>
        </pc:cxnChg>
      </pc:sldChg>
      <pc:sldChg chg="modSp new mod">
        <pc:chgData name="Valen Yamamoto" userId="903060e3-3425-44a2-a16d-a2f33fa09cc6" providerId="ADAL" clId="{A0D6D3EC-294C-4A33-9E35-8769C59B0EAA}" dt="2023-02-12T21:48:41.418" v="737" actId="20577"/>
        <pc:sldMkLst>
          <pc:docMk/>
          <pc:sldMk cId="3523096838" sldId="289"/>
        </pc:sldMkLst>
        <pc:spChg chg="mod">
          <ac:chgData name="Valen Yamamoto" userId="903060e3-3425-44a2-a16d-a2f33fa09cc6" providerId="ADAL" clId="{A0D6D3EC-294C-4A33-9E35-8769C59B0EAA}" dt="2023-02-12T21:48:16.881" v="673" actId="20577"/>
          <ac:spMkLst>
            <pc:docMk/>
            <pc:sldMk cId="3523096838" sldId="289"/>
            <ac:spMk id="2" creationId="{D070BB92-80F5-1463-0B84-8C2EC577072C}"/>
          </ac:spMkLst>
        </pc:spChg>
        <pc:spChg chg="mod">
          <ac:chgData name="Valen Yamamoto" userId="903060e3-3425-44a2-a16d-a2f33fa09cc6" providerId="ADAL" clId="{A0D6D3EC-294C-4A33-9E35-8769C59B0EAA}" dt="2023-02-12T21:48:41.418" v="737" actId="20577"/>
          <ac:spMkLst>
            <pc:docMk/>
            <pc:sldMk cId="3523096838" sldId="289"/>
            <ac:spMk id="3" creationId="{884B6FE5-4E38-2B92-294E-0E9614409520}"/>
          </ac:spMkLst>
        </pc:spChg>
      </pc:sldChg>
      <pc:sldChg chg="modSp add mod">
        <pc:chgData name="Valen Yamamoto" userId="903060e3-3425-44a2-a16d-a2f33fa09cc6" providerId="ADAL" clId="{A0D6D3EC-294C-4A33-9E35-8769C59B0EAA}" dt="2023-02-12T21:49:23.213" v="788" actId="20577"/>
        <pc:sldMkLst>
          <pc:docMk/>
          <pc:sldMk cId="2901265737" sldId="290"/>
        </pc:sldMkLst>
        <pc:spChg chg="mod">
          <ac:chgData name="Valen Yamamoto" userId="903060e3-3425-44a2-a16d-a2f33fa09cc6" providerId="ADAL" clId="{A0D6D3EC-294C-4A33-9E35-8769C59B0EAA}" dt="2023-02-12T21:49:23.213" v="788" actId="20577"/>
          <ac:spMkLst>
            <pc:docMk/>
            <pc:sldMk cId="2901265737" sldId="290"/>
            <ac:spMk id="2" creationId="{D070BB92-80F5-1463-0B84-8C2EC577072C}"/>
          </ac:spMkLst>
        </pc:spChg>
        <pc:spChg chg="mod">
          <ac:chgData name="Valen Yamamoto" userId="903060e3-3425-44a2-a16d-a2f33fa09cc6" providerId="ADAL" clId="{A0D6D3EC-294C-4A33-9E35-8769C59B0EAA}" dt="2023-02-12T21:49:12.720" v="787" actId="20577"/>
          <ac:spMkLst>
            <pc:docMk/>
            <pc:sldMk cId="2901265737" sldId="290"/>
            <ac:spMk id="3" creationId="{884B6FE5-4E38-2B92-294E-0E9614409520}"/>
          </ac:spMkLst>
        </pc:spChg>
      </pc:sldChg>
      <pc:sldChg chg="modSp add mod">
        <pc:chgData name="Valen Yamamoto" userId="903060e3-3425-44a2-a16d-a2f33fa09cc6" providerId="ADAL" clId="{A0D6D3EC-294C-4A33-9E35-8769C59B0EAA}" dt="2023-02-18T06:12:51.341" v="944" actId="20577"/>
        <pc:sldMkLst>
          <pc:docMk/>
          <pc:sldMk cId="1750661925" sldId="291"/>
        </pc:sldMkLst>
        <pc:spChg chg="mod">
          <ac:chgData name="Valen Yamamoto" userId="903060e3-3425-44a2-a16d-a2f33fa09cc6" providerId="ADAL" clId="{A0D6D3EC-294C-4A33-9E35-8769C59B0EAA}" dt="2023-02-12T21:49:46.610" v="825" actId="20577"/>
          <ac:spMkLst>
            <pc:docMk/>
            <pc:sldMk cId="1750661925" sldId="291"/>
            <ac:spMk id="2" creationId="{D070BB92-80F5-1463-0B84-8C2EC577072C}"/>
          </ac:spMkLst>
        </pc:spChg>
        <pc:spChg chg="mod">
          <ac:chgData name="Valen Yamamoto" userId="903060e3-3425-44a2-a16d-a2f33fa09cc6" providerId="ADAL" clId="{A0D6D3EC-294C-4A33-9E35-8769C59B0EAA}" dt="2023-02-18T06:12:51.341" v="944" actId="20577"/>
          <ac:spMkLst>
            <pc:docMk/>
            <pc:sldMk cId="1750661925" sldId="291"/>
            <ac:spMk id="3" creationId="{884B6FE5-4E38-2B92-294E-0E9614409520}"/>
          </ac:spMkLst>
        </pc:spChg>
      </pc:sldChg>
    </pc:docChg>
  </pc:docChgLst>
  <pc:docChgLst>
    <pc:chgData name="Valen Yamamoto" userId="903060e3-3425-44a2-a16d-a2f33fa09cc6" providerId="ADAL" clId="{A8224C6F-CBB2-4E54-9B58-E3790402FC13}"/>
    <pc:docChg chg="undo redo custSel addSld delSld modSld sldOrd">
      <pc:chgData name="Valen Yamamoto" userId="903060e3-3425-44a2-a16d-a2f33fa09cc6" providerId="ADAL" clId="{A8224C6F-CBB2-4E54-9B58-E3790402FC13}" dt="2023-02-10T18:15:35.189" v="10363" actId="20577"/>
      <pc:docMkLst>
        <pc:docMk/>
      </pc:docMkLst>
      <pc:sldChg chg="modSp mod">
        <pc:chgData name="Valen Yamamoto" userId="903060e3-3425-44a2-a16d-a2f33fa09cc6" providerId="ADAL" clId="{A8224C6F-CBB2-4E54-9B58-E3790402FC13}" dt="2023-01-15T20:24:35.337" v="40" actId="20577"/>
        <pc:sldMkLst>
          <pc:docMk/>
          <pc:sldMk cId="2577587247" sldId="256"/>
        </pc:sldMkLst>
        <pc:spChg chg="mod">
          <ac:chgData name="Valen Yamamoto" userId="903060e3-3425-44a2-a16d-a2f33fa09cc6" providerId="ADAL" clId="{A8224C6F-CBB2-4E54-9B58-E3790402FC13}" dt="2023-01-15T20:24:35.337" v="40" actId="20577"/>
          <ac:spMkLst>
            <pc:docMk/>
            <pc:sldMk cId="2577587247" sldId="256"/>
            <ac:spMk id="3" creationId="{73694E40-28F8-5D8F-D9B8-4C17E3ACC6B5}"/>
          </ac:spMkLst>
        </pc:spChg>
      </pc:sldChg>
      <pc:sldChg chg="modSp mod">
        <pc:chgData name="Valen Yamamoto" userId="903060e3-3425-44a2-a16d-a2f33fa09cc6" providerId="ADAL" clId="{A8224C6F-CBB2-4E54-9B58-E3790402FC13}" dt="2023-01-16T05:35:53.622" v="7648" actId="20577"/>
        <pc:sldMkLst>
          <pc:docMk/>
          <pc:sldMk cId="852178606" sldId="257"/>
        </pc:sldMkLst>
        <pc:spChg chg="mod">
          <ac:chgData name="Valen Yamamoto" userId="903060e3-3425-44a2-a16d-a2f33fa09cc6" providerId="ADAL" clId="{A8224C6F-CBB2-4E54-9B58-E3790402FC13}" dt="2023-01-16T05:35:53.622" v="7648" actId="20577"/>
          <ac:spMkLst>
            <pc:docMk/>
            <pc:sldMk cId="852178606" sldId="257"/>
            <ac:spMk id="3" creationId="{C5DA256C-20A1-2C72-A11B-15B4DD6C6C60}"/>
          </ac:spMkLst>
        </pc:spChg>
      </pc:sldChg>
      <pc:sldChg chg="modSp mod modNotesTx">
        <pc:chgData name="Valen Yamamoto" userId="903060e3-3425-44a2-a16d-a2f33fa09cc6" providerId="ADAL" clId="{A8224C6F-CBB2-4E54-9B58-E3790402FC13}" dt="2023-02-08T20:35:27.364" v="8664" actId="15"/>
        <pc:sldMkLst>
          <pc:docMk/>
          <pc:sldMk cId="3583292873" sldId="258"/>
        </pc:sldMkLst>
        <pc:spChg chg="mod">
          <ac:chgData name="Valen Yamamoto" userId="903060e3-3425-44a2-a16d-a2f33fa09cc6" providerId="ADAL" clId="{A8224C6F-CBB2-4E54-9B58-E3790402FC13}" dt="2023-02-08T20:35:27.364" v="8664" actId="15"/>
          <ac:spMkLst>
            <pc:docMk/>
            <pc:sldMk cId="3583292873" sldId="258"/>
            <ac:spMk id="3" creationId="{5825CA4D-48C0-CC3E-7FB3-1DE7F8AA245E}"/>
          </ac:spMkLst>
        </pc:spChg>
        <pc:spChg chg="mod">
          <ac:chgData name="Valen Yamamoto" userId="903060e3-3425-44a2-a16d-a2f33fa09cc6" providerId="ADAL" clId="{A8224C6F-CBB2-4E54-9B58-E3790402FC13}" dt="2023-01-16T04:09:16.160" v="7286" actId="20577"/>
          <ac:spMkLst>
            <pc:docMk/>
            <pc:sldMk cId="3583292873" sldId="258"/>
            <ac:spMk id="12" creationId="{55138473-4283-5CAC-B075-76FBB4524F43}"/>
          </ac:spMkLst>
        </pc:spChg>
      </pc:sldChg>
      <pc:sldChg chg="modSp mod modNotesTx">
        <pc:chgData name="Valen Yamamoto" userId="903060e3-3425-44a2-a16d-a2f33fa09cc6" providerId="ADAL" clId="{A8224C6F-CBB2-4E54-9B58-E3790402FC13}" dt="2023-02-08T20:35:55.907" v="8714" actId="20577"/>
        <pc:sldMkLst>
          <pc:docMk/>
          <pc:sldMk cId="499365822" sldId="259"/>
        </pc:sldMkLst>
        <pc:spChg chg="mod">
          <ac:chgData name="Valen Yamamoto" userId="903060e3-3425-44a2-a16d-a2f33fa09cc6" providerId="ADAL" clId="{A8224C6F-CBB2-4E54-9B58-E3790402FC13}" dt="2023-02-08T20:35:55.907" v="8714" actId="20577"/>
          <ac:spMkLst>
            <pc:docMk/>
            <pc:sldMk cId="499365822" sldId="259"/>
            <ac:spMk id="3" creationId="{CD9331E1-AABD-9AC4-F4B1-157A14CC32F1}"/>
          </ac:spMkLst>
        </pc:spChg>
      </pc:sldChg>
      <pc:sldChg chg="addSp modSp mod modNotesTx">
        <pc:chgData name="Valen Yamamoto" userId="903060e3-3425-44a2-a16d-a2f33fa09cc6" providerId="ADAL" clId="{A8224C6F-CBB2-4E54-9B58-E3790402FC13}" dt="2023-02-08T20:36:44.875" v="8742" actId="27636"/>
        <pc:sldMkLst>
          <pc:docMk/>
          <pc:sldMk cId="2658712876" sldId="260"/>
        </pc:sldMkLst>
        <pc:spChg chg="mod">
          <ac:chgData name="Valen Yamamoto" userId="903060e3-3425-44a2-a16d-a2f33fa09cc6" providerId="ADAL" clId="{A8224C6F-CBB2-4E54-9B58-E3790402FC13}" dt="2023-02-08T20:36:44.875" v="8742" actId="27636"/>
          <ac:spMkLst>
            <pc:docMk/>
            <pc:sldMk cId="2658712876" sldId="260"/>
            <ac:spMk id="3" creationId="{C9400935-44EA-5FA0-E45D-80FF638ADDD7}"/>
          </ac:spMkLst>
        </pc:spChg>
        <pc:spChg chg="add mod ord">
          <ac:chgData name="Valen Yamamoto" userId="903060e3-3425-44a2-a16d-a2f33fa09cc6" providerId="ADAL" clId="{A8224C6F-CBB2-4E54-9B58-E3790402FC13}" dt="2023-01-26T00:00:01.090" v="7970" actId="1076"/>
          <ac:spMkLst>
            <pc:docMk/>
            <pc:sldMk cId="2658712876" sldId="260"/>
            <ac:spMk id="4" creationId="{32166EC8-0D95-3D08-7DE9-E2EA9ED1EDCC}"/>
          </ac:spMkLst>
        </pc:spChg>
        <pc:spChg chg="add mod ord">
          <ac:chgData name="Valen Yamamoto" userId="903060e3-3425-44a2-a16d-a2f33fa09cc6" providerId="ADAL" clId="{A8224C6F-CBB2-4E54-9B58-E3790402FC13}" dt="2023-01-26T00:00:52.415" v="7974" actId="207"/>
          <ac:spMkLst>
            <pc:docMk/>
            <pc:sldMk cId="2658712876" sldId="260"/>
            <ac:spMk id="13" creationId="{B629FED9-4A3C-402F-B024-F5312A846D72}"/>
          </ac:spMkLst>
        </pc:spChg>
        <pc:spChg chg="add mod ord">
          <ac:chgData name="Valen Yamamoto" userId="903060e3-3425-44a2-a16d-a2f33fa09cc6" providerId="ADAL" clId="{A8224C6F-CBB2-4E54-9B58-E3790402FC13}" dt="2023-01-26T00:01:01.160" v="7975" actId="207"/>
          <ac:spMkLst>
            <pc:docMk/>
            <pc:sldMk cId="2658712876" sldId="260"/>
            <ac:spMk id="19" creationId="{721EDD85-1073-284A-B58B-E6DC97F814C4}"/>
          </ac:spMkLst>
        </pc:spChg>
        <pc:spChg chg="add mod ord">
          <ac:chgData name="Valen Yamamoto" userId="903060e3-3425-44a2-a16d-a2f33fa09cc6" providerId="ADAL" clId="{A8224C6F-CBB2-4E54-9B58-E3790402FC13}" dt="2023-01-26T00:01:07.819" v="7976" actId="207"/>
          <ac:spMkLst>
            <pc:docMk/>
            <pc:sldMk cId="2658712876" sldId="260"/>
            <ac:spMk id="20" creationId="{D2005DF0-B368-F83D-99F0-169CB0232956}"/>
          </ac:spMkLst>
        </pc:spChg>
        <pc:spChg chg="add mod">
          <ac:chgData name="Valen Yamamoto" userId="903060e3-3425-44a2-a16d-a2f33fa09cc6" providerId="ADAL" clId="{A8224C6F-CBB2-4E54-9B58-E3790402FC13}" dt="2023-01-26T00:02:20.978" v="7991" actId="1076"/>
          <ac:spMkLst>
            <pc:docMk/>
            <pc:sldMk cId="2658712876" sldId="260"/>
            <ac:spMk id="21" creationId="{F5403CD9-1D92-C4DD-1D1C-00CF8AC134B1}"/>
          </ac:spMkLst>
        </pc:spChg>
        <pc:spChg chg="add mod">
          <ac:chgData name="Valen Yamamoto" userId="903060e3-3425-44a2-a16d-a2f33fa09cc6" providerId="ADAL" clId="{A8224C6F-CBB2-4E54-9B58-E3790402FC13}" dt="2023-01-26T00:02:46.269" v="8006" actId="20577"/>
          <ac:spMkLst>
            <pc:docMk/>
            <pc:sldMk cId="2658712876" sldId="260"/>
            <ac:spMk id="22" creationId="{6214DCDA-4DC8-593C-93E3-150673E00FE6}"/>
          </ac:spMkLst>
        </pc:spChg>
        <pc:spChg chg="add mod">
          <ac:chgData name="Valen Yamamoto" userId="903060e3-3425-44a2-a16d-a2f33fa09cc6" providerId="ADAL" clId="{A8224C6F-CBB2-4E54-9B58-E3790402FC13}" dt="2023-01-26T00:02:51.908" v="8014" actId="20577"/>
          <ac:spMkLst>
            <pc:docMk/>
            <pc:sldMk cId="2658712876" sldId="260"/>
            <ac:spMk id="23" creationId="{B742C4C6-5915-574F-1FA9-20262E99AFA6}"/>
          </ac:spMkLst>
        </pc:spChg>
        <pc:spChg chg="add mod">
          <ac:chgData name="Valen Yamamoto" userId="903060e3-3425-44a2-a16d-a2f33fa09cc6" providerId="ADAL" clId="{A8224C6F-CBB2-4E54-9B58-E3790402FC13}" dt="2023-01-26T00:02:56.384" v="8020" actId="20577"/>
          <ac:spMkLst>
            <pc:docMk/>
            <pc:sldMk cId="2658712876" sldId="260"/>
            <ac:spMk id="24" creationId="{15E5E9CA-5BEE-3BD5-9244-686AE4A678EB}"/>
          </ac:spMkLst>
        </pc:spChg>
      </pc:sldChg>
      <pc:sldChg chg="modSp mod modNotesTx">
        <pc:chgData name="Valen Yamamoto" userId="903060e3-3425-44a2-a16d-a2f33fa09cc6" providerId="ADAL" clId="{A8224C6F-CBB2-4E54-9B58-E3790402FC13}" dt="2023-02-02T18:43:10.062" v="8618" actId="20577"/>
        <pc:sldMkLst>
          <pc:docMk/>
          <pc:sldMk cId="2538936652" sldId="261"/>
        </pc:sldMkLst>
        <pc:spChg chg="mod">
          <ac:chgData name="Valen Yamamoto" userId="903060e3-3425-44a2-a16d-a2f33fa09cc6" providerId="ADAL" clId="{A8224C6F-CBB2-4E54-9B58-E3790402FC13}" dt="2023-02-02T18:43:10.062" v="8618" actId="20577"/>
          <ac:spMkLst>
            <pc:docMk/>
            <pc:sldMk cId="2538936652" sldId="261"/>
            <ac:spMk id="3" creationId="{20FF3554-F876-0D59-62F1-EB591B125FBB}"/>
          </ac:spMkLst>
        </pc:spChg>
      </pc:sldChg>
      <pc:sldChg chg="addSp modSp mod">
        <pc:chgData name="Valen Yamamoto" userId="903060e3-3425-44a2-a16d-a2f33fa09cc6" providerId="ADAL" clId="{A8224C6F-CBB2-4E54-9B58-E3790402FC13}" dt="2023-02-03T00:23:18.764" v="8660" actId="1076"/>
        <pc:sldMkLst>
          <pc:docMk/>
          <pc:sldMk cId="1221671654" sldId="262"/>
        </pc:sldMkLst>
        <pc:spChg chg="mod">
          <ac:chgData name="Valen Yamamoto" userId="903060e3-3425-44a2-a16d-a2f33fa09cc6" providerId="ADAL" clId="{A8224C6F-CBB2-4E54-9B58-E3790402FC13}" dt="2023-02-03T00:21:39.306" v="8634" actId="20577"/>
          <ac:spMkLst>
            <pc:docMk/>
            <pc:sldMk cId="1221671654" sldId="262"/>
            <ac:spMk id="3" creationId="{065A7113-18F0-01B8-4EC9-9CD1405EB5A2}"/>
          </ac:spMkLst>
        </pc:spChg>
        <pc:spChg chg="add mod">
          <ac:chgData name="Valen Yamamoto" userId="903060e3-3425-44a2-a16d-a2f33fa09cc6" providerId="ADAL" clId="{A8224C6F-CBB2-4E54-9B58-E3790402FC13}" dt="2023-02-03T00:23:12.145" v="8659" actId="20577"/>
          <ac:spMkLst>
            <pc:docMk/>
            <pc:sldMk cId="1221671654" sldId="262"/>
            <ac:spMk id="14" creationId="{9EF37648-467B-0F84-4F49-6ABD7FFB03C4}"/>
          </ac:spMkLst>
        </pc:spChg>
        <pc:spChg chg="add mod">
          <ac:chgData name="Valen Yamamoto" userId="903060e3-3425-44a2-a16d-a2f33fa09cc6" providerId="ADAL" clId="{A8224C6F-CBB2-4E54-9B58-E3790402FC13}" dt="2023-02-03T00:23:18.764" v="8660" actId="1076"/>
          <ac:spMkLst>
            <pc:docMk/>
            <pc:sldMk cId="1221671654" sldId="262"/>
            <ac:spMk id="15" creationId="{172242C5-4841-3971-E6FF-59B59A3C2D56}"/>
          </ac:spMkLst>
        </pc:spChg>
        <pc:cxnChg chg="add">
          <ac:chgData name="Valen Yamamoto" userId="903060e3-3425-44a2-a16d-a2f33fa09cc6" providerId="ADAL" clId="{A8224C6F-CBB2-4E54-9B58-E3790402FC13}" dt="2023-02-03T00:21:50.649" v="8635" actId="11529"/>
          <ac:cxnSpMkLst>
            <pc:docMk/>
            <pc:sldMk cId="1221671654" sldId="262"/>
            <ac:cxnSpMk id="6" creationId="{51D57856-F3D1-7A14-765C-6A9254A7F03D}"/>
          </ac:cxnSpMkLst>
        </pc:cxnChg>
        <pc:cxnChg chg="add mod">
          <ac:chgData name="Valen Yamamoto" userId="903060e3-3425-44a2-a16d-a2f33fa09cc6" providerId="ADAL" clId="{A8224C6F-CBB2-4E54-9B58-E3790402FC13}" dt="2023-02-03T00:22:03.742" v="8638" actId="1076"/>
          <ac:cxnSpMkLst>
            <pc:docMk/>
            <pc:sldMk cId="1221671654" sldId="262"/>
            <ac:cxnSpMk id="7" creationId="{F27025A4-2DAC-C730-D02E-0071952E6772}"/>
          </ac:cxnSpMkLst>
        </pc:cxnChg>
      </pc:sldChg>
      <pc:sldChg chg="addSp delSp modSp mod">
        <pc:chgData name="Valen Yamamoto" userId="903060e3-3425-44a2-a16d-a2f33fa09cc6" providerId="ADAL" clId="{A8224C6F-CBB2-4E54-9B58-E3790402FC13}" dt="2023-01-26T00:20:56.714" v="8072" actId="1076"/>
        <pc:sldMkLst>
          <pc:docMk/>
          <pc:sldMk cId="1632677480" sldId="263"/>
        </pc:sldMkLst>
        <pc:spChg chg="mod">
          <ac:chgData name="Valen Yamamoto" userId="903060e3-3425-44a2-a16d-a2f33fa09cc6" providerId="ADAL" clId="{A8224C6F-CBB2-4E54-9B58-E3790402FC13}" dt="2023-01-16T01:08:23.590" v="6729" actId="20577"/>
          <ac:spMkLst>
            <pc:docMk/>
            <pc:sldMk cId="1632677480" sldId="263"/>
            <ac:spMk id="2" creationId="{6F9E2E9D-134F-E734-6207-629F7C992FC3}"/>
          </ac:spMkLst>
        </pc:spChg>
        <pc:spChg chg="mod">
          <ac:chgData name="Valen Yamamoto" userId="903060e3-3425-44a2-a16d-a2f33fa09cc6" providerId="ADAL" clId="{A8224C6F-CBB2-4E54-9B58-E3790402FC13}" dt="2023-01-26T00:20:48.859" v="8071" actId="20577"/>
          <ac:spMkLst>
            <pc:docMk/>
            <pc:sldMk cId="1632677480" sldId="263"/>
            <ac:spMk id="3" creationId="{B0B097AB-C5BF-D9E8-ADBB-F0D4438F138A}"/>
          </ac:spMkLst>
        </pc:spChg>
        <pc:spChg chg="add del mod">
          <ac:chgData name="Valen Yamamoto" userId="903060e3-3425-44a2-a16d-a2f33fa09cc6" providerId="ADAL" clId="{A8224C6F-CBB2-4E54-9B58-E3790402FC13}" dt="2023-01-16T00:31:50.040" v="6222" actId="478"/>
          <ac:spMkLst>
            <pc:docMk/>
            <pc:sldMk cId="1632677480" sldId="263"/>
            <ac:spMk id="4" creationId="{B3B66697-2BC2-B2FA-08B8-0856716C7484}"/>
          </ac:spMkLst>
        </pc:spChg>
        <pc:spChg chg="add mod">
          <ac:chgData name="Valen Yamamoto" userId="903060e3-3425-44a2-a16d-a2f33fa09cc6" providerId="ADAL" clId="{A8224C6F-CBB2-4E54-9B58-E3790402FC13}" dt="2023-01-16T01:08:04.356" v="6723" actId="20577"/>
          <ac:spMkLst>
            <pc:docMk/>
            <pc:sldMk cId="1632677480" sldId="263"/>
            <ac:spMk id="5" creationId="{D5311276-BB23-6941-B19B-D321C8660967}"/>
          </ac:spMkLst>
        </pc:spChg>
        <pc:spChg chg="add del mod">
          <ac:chgData name="Valen Yamamoto" userId="903060e3-3425-44a2-a16d-a2f33fa09cc6" providerId="ADAL" clId="{A8224C6F-CBB2-4E54-9B58-E3790402FC13}" dt="2023-01-16T01:02:04.871" v="6605" actId="478"/>
          <ac:spMkLst>
            <pc:docMk/>
            <pc:sldMk cId="1632677480" sldId="263"/>
            <ac:spMk id="6" creationId="{CF1C2378-C0E7-9C75-7012-6C793D90A209}"/>
          </ac:spMkLst>
        </pc:spChg>
        <pc:spChg chg="add mod">
          <ac:chgData name="Valen Yamamoto" userId="903060e3-3425-44a2-a16d-a2f33fa09cc6" providerId="ADAL" clId="{A8224C6F-CBB2-4E54-9B58-E3790402FC13}" dt="2023-01-16T01:07:45.272" v="6710" actId="20577"/>
          <ac:spMkLst>
            <pc:docMk/>
            <pc:sldMk cId="1632677480" sldId="263"/>
            <ac:spMk id="7" creationId="{50CBA983-B89B-231E-CD69-2FD811457088}"/>
          </ac:spMkLst>
        </pc:spChg>
        <pc:spChg chg="add mod">
          <ac:chgData name="Valen Yamamoto" userId="903060e3-3425-44a2-a16d-a2f33fa09cc6" providerId="ADAL" clId="{A8224C6F-CBB2-4E54-9B58-E3790402FC13}" dt="2023-01-16T01:07:57.718" v="6719" actId="20577"/>
          <ac:spMkLst>
            <pc:docMk/>
            <pc:sldMk cId="1632677480" sldId="263"/>
            <ac:spMk id="8" creationId="{3C4E835D-4D19-420D-B302-B9FDFA9192E1}"/>
          </ac:spMkLst>
        </pc:spChg>
        <pc:spChg chg="add del mod">
          <ac:chgData name="Valen Yamamoto" userId="903060e3-3425-44a2-a16d-a2f33fa09cc6" providerId="ADAL" clId="{A8224C6F-CBB2-4E54-9B58-E3790402FC13}" dt="2023-01-16T00:31:50.998" v="6223" actId="478"/>
          <ac:spMkLst>
            <pc:docMk/>
            <pc:sldMk cId="1632677480" sldId="263"/>
            <ac:spMk id="9" creationId="{4D16B649-E6A6-A959-7B48-0F34FDA842AC}"/>
          </ac:spMkLst>
        </pc:spChg>
        <pc:spChg chg="add mod">
          <ac:chgData name="Valen Yamamoto" userId="903060e3-3425-44a2-a16d-a2f33fa09cc6" providerId="ADAL" clId="{A8224C6F-CBB2-4E54-9B58-E3790402FC13}" dt="2023-01-16T01:08:00.827" v="6721" actId="20577"/>
          <ac:spMkLst>
            <pc:docMk/>
            <pc:sldMk cId="1632677480" sldId="263"/>
            <ac:spMk id="10" creationId="{77645CBE-A1D0-AB9D-9F7B-662E5C22D8CE}"/>
          </ac:spMkLst>
        </pc:spChg>
        <pc:spChg chg="add del mod">
          <ac:chgData name="Valen Yamamoto" userId="903060e3-3425-44a2-a16d-a2f33fa09cc6" providerId="ADAL" clId="{A8224C6F-CBB2-4E54-9B58-E3790402FC13}" dt="2023-01-16T01:02:09.135" v="6610" actId="478"/>
          <ac:spMkLst>
            <pc:docMk/>
            <pc:sldMk cId="1632677480" sldId="263"/>
            <ac:spMk id="11" creationId="{0C4F8873-239D-0104-E020-F5584AE4AE4B}"/>
          </ac:spMkLst>
        </pc:spChg>
        <pc:spChg chg="add mod">
          <ac:chgData name="Valen Yamamoto" userId="903060e3-3425-44a2-a16d-a2f33fa09cc6" providerId="ADAL" clId="{A8224C6F-CBB2-4E54-9B58-E3790402FC13}" dt="2023-01-16T00:50:33.363" v="6453" actId="20577"/>
          <ac:spMkLst>
            <pc:docMk/>
            <pc:sldMk cId="1632677480" sldId="263"/>
            <ac:spMk id="29" creationId="{752CE68B-D0B1-AE2A-1F3B-9F9864AA4617}"/>
          </ac:spMkLst>
        </pc:spChg>
        <pc:spChg chg="add mod">
          <ac:chgData name="Valen Yamamoto" userId="903060e3-3425-44a2-a16d-a2f33fa09cc6" providerId="ADAL" clId="{A8224C6F-CBB2-4E54-9B58-E3790402FC13}" dt="2023-01-16T01:01:01.811" v="6587" actId="20577"/>
          <ac:spMkLst>
            <pc:docMk/>
            <pc:sldMk cId="1632677480" sldId="263"/>
            <ac:spMk id="30" creationId="{1E644361-ED27-FB8A-7642-DA6364B46F20}"/>
          </ac:spMkLst>
        </pc:spChg>
        <pc:spChg chg="add mod">
          <ac:chgData name="Valen Yamamoto" userId="903060e3-3425-44a2-a16d-a2f33fa09cc6" providerId="ADAL" clId="{A8224C6F-CBB2-4E54-9B58-E3790402FC13}" dt="2023-01-16T00:59:16.837" v="6583" actId="20577"/>
          <ac:spMkLst>
            <pc:docMk/>
            <pc:sldMk cId="1632677480" sldId="263"/>
            <ac:spMk id="31" creationId="{333D27F2-FDF6-A161-7E5C-E620A69B1C89}"/>
          </ac:spMkLst>
        </pc:spChg>
        <pc:spChg chg="add mod">
          <ac:chgData name="Valen Yamamoto" userId="903060e3-3425-44a2-a16d-a2f33fa09cc6" providerId="ADAL" clId="{A8224C6F-CBB2-4E54-9B58-E3790402FC13}" dt="2023-01-16T01:01:46.428" v="6604" actId="1076"/>
          <ac:spMkLst>
            <pc:docMk/>
            <pc:sldMk cId="1632677480" sldId="263"/>
            <ac:spMk id="32" creationId="{C96083E8-DEA8-8328-3EC2-2981EA937465}"/>
          </ac:spMkLst>
        </pc:spChg>
        <pc:spChg chg="add mod">
          <ac:chgData name="Valen Yamamoto" userId="903060e3-3425-44a2-a16d-a2f33fa09cc6" providerId="ADAL" clId="{A8224C6F-CBB2-4E54-9B58-E3790402FC13}" dt="2023-01-16T01:04:00.396" v="6658" actId="20577"/>
          <ac:spMkLst>
            <pc:docMk/>
            <pc:sldMk cId="1632677480" sldId="263"/>
            <ac:spMk id="33" creationId="{653D9BFC-D937-1F79-04B5-FCC4082A82A0}"/>
          </ac:spMkLst>
        </pc:spChg>
        <pc:spChg chg="add mod">
          <ac:chgData name="Valen Yamamoto" userId="903060e3-3425-44a2-a16d-a2f33fa09cc6" providerId="ADAL" clId="{A8224C6F-CBB2-4E54-9B58-E3790402FC13}" dt="2023-01-16T01:04:13.491" v="6666" actId="20577"/>
          <ac:spMkLst>
            <pc:docMk/>
            <pc:sldMk cId="1632677480" sldId="263"/>
            <ac:spMk id="34" creationId="{FE7DAA93-53C9-4FE0-2CB7-1B2E7F91F144}"/>
          </ac:spMkLst>
        </pc:spChg>
        <pc:spChg chg="add mod">
          <ac:chgData name="Valen Yamamoto" userId="903060e3-3425-44a2-a16d-a2f33fa09cc6" providerId="ADAL" clId="{A8224C6F-CBB2-4E54-9B58-E3790402FC13}" dt="2023-01-16T01:04:42.972" v="6680" actId="20577"/>
          <ac:spMkLst>
            <pc:docMk/>
            <pc:sldMk cId="1632677480" sldId="263"/>
            <ac:spMk id="35" creationId="{BC57495C-A9B3-C1E2-52BD-06D5DE3A7C3A}"/>
          </ac:spMkLst>
        </pc:spChg>
        <pc:spChg chg="add mod">
          <ac:chgData name="Valen Yamamoto" userId="903060e3-3425-44a2-a16d-a2f33fa09cc6" providerId="ADAL" clId="{A8224C6F-CBB2-4E54-9B58-E3790402FC13}" dt="2023-01-16T01:03:49.388" v="6652" actId="1076"/>
          <ac:spMkLst>
            <pc:docMk/>
            <pc:sldMk cId="1632677480" sldId="263"/>
            <ac:spMk id="36" creationId="{87ECA038-A734-B65E-CEDA-8C25219EDD3C}"/>
          </ac:spMkLst>
        </pc:spChg>
        <pc:spChg chg="add mod">
          <ac:chgData name="Valen Yamamoto" userId="903060e3-3425-44a2-a16d-a2f33fa09cc6" providerId="ADAL" clId="{A8224C6F-CBB2-4E54-9B58-E3790402FC13}" dt="2023-01-16T01:04:22.834" v="6670" actId="20577"/>
          <ac:spMkLst>
            <pc:docMk/>
            <pc:sldMk cId="1632677480" sldId="263"/>
            <ac:spMk id="37" creationId="{9942489E-E53D-6D45-EC0E-719DAD4CB667}"/>
          </ac:spMkLst>
        </pc:spChg>
        <pc:spChg chg="add mod">
          <ac:chgData name="Valen Yamamoto" userId="903060e3-3425-44a2-a16d-a2f33fa09cc6" providerId="ADAL" clId="{A8224C6F-CBB2-4E54-9B58-E3790402FC13}" dt="2023-01-16T01:05:03.817" v="6686" actId="20577"/>
          <ac:spMkLst>
            <pc:docMk/>
            <pc:sldMk cId="1632677480" sldId="263"/>
            <ac:spMk id="38" creationId="{51FDCFAE-F801-E831-3CAD-05C52BE5AC83}"/>
          </ac:spMkLst>
        </pc:spChg>
        <pc:spChg chg="add mod">
          <ac:chgData name="Valen Yamamoto" userId="903060e3-3425-44a2-a16d-a2f33fa09cc6" providerId="ADAL" clId="{A8224C6F-CBB2-4E54-9B58-E3790402FC13}" dt="2023-01-16T01:05:44.077" v="6695" actId="20577"/>
          <ac:spMkLst>
            <pc:docMk/>
            <pc:sldMk cId="1632677480" sldId="263"/>
            <ac:spMk id="39" creationId="{231545D9-F91F-FBB8-2843-4FA3806E869D}"/>
          </ac:spMkLst>
        </pc:spChg>
        <pc:spChg chg="add mod">
          <ac:chgData name="Valen Yamamoto" userId="903060e3-3425-44a2-a16d-a2f33fa09cc6" providerId="ADAL" clId="{A8224C6F-CBB2-4E54-9B58-E3790402FC13}" dt="2023-01-16T01:06:04.956" v="6704" actId="20577"/>
          <ac:spMkLst>
            <pc:docMk/>
            <pc:sldMk cId="1632677480" sldId="263"/>
            <ac:spMk id="40" creationId="{EF0470E5-792A-90C8-738E-B2C4F1998912}"/>
          </ac:spMkLst>
        </pc:spChg>
        <pc:spChg chg="add mod">
          <ac:chgData name="Valen Yamamoto" userId="903060e3-3425-44a2-a16d-a2f33fa09cc6" providerId="ADAL" clId="{A8224C6F-CBB2-4E54-9B58-E3790402FC13}" dt="2023-01-26T00:20:56.714" v="8072" actId="1076"/>
          <ac:spMkLst>
            <pc:docMk/>
            <pc:sldMk cId="1632677480" sldId="263"/>
            <ac:spMk id="41" creationId="{18D55D66-94D9-8B87-07ED-B980B254BB7C}"/>
          </ac:spMkLst>
        </pc:spChg>
        <pc:spChg chg="add mod">
          <ac:chgData name="Valen Yamamoto" userId="903060e3-3425-44a2-a16d-a2f33fa09cc6" providerId="ADAL" clId="{A8224C6F-CBB2-4E54-9B58-E3790402FC13}" dt="2023-01-16T01:08:48.662" v="6733" actId="1076"/>
          <ac:spMkLst>
            <pc:docMk/>
            <pc:sldMk cId="1632677480" sldId="263"/>
            <ac:spMk id="42" creationId="{E37A0FB2-9A2A-26D9-43E2-AA2FBEC20F43}"/>
          </ac:spMkLst>
        </pc:spChg>
        <pc:spChg chg="add mod">
          <ac:chgData name="Valen Yamamoto" userId="903060e3-3425-44a2-a16d-a2f33fa09cc6" providerId="ADAL" clId="{A8224C6F-CBB2-4E54-9B58-E3790402FC13}" dt="2023-01-16T01:09:04.905" v="6766" actId="20577"/>
          <ac:spMkLst>
            <pc:docMk/>
            <pc:sldMk cId="1632677480" sldId="263"/>
            <ac:spMk id="43" creationId="{B7868C5D-1B59-2DB8-D7C0-82744C0BFAAA}"/>
          </ac:spMkLst>
        </pc:spChg>
        <pc:spChg chg="add mod">
          <ac:chgData name="Valen Yamamoto" userId="903060e3-3425-44a2-a16d-a2f33fa09cc6" providerId="ADAL" clId="{A8224C6F-CBB2-4E54-9B58-E3790402FC13}" dt="2023-01-16T01:09:21.078" v="6776" actId="1076"/>
          <ac:spMkLst>
            <pc:docMk/>
            <pc:sldMk cId="1632677480" sldId="263"/>
            <ac:spMk id="44" creationId="{C12D536D-9810-F2DE-A307-AFE0610E34E3}"/>
          </ac:spMkLst>
        </pc:spChg>
        <pc:cxnChg chg="add del mod">
          <ac:chgData name="Valen Yamamoto" userId="903060e3-3425-44a2-a16d-a2f33fa09cc6" providerId="ADAL" clId="{A8224C6F-CBB2-4E54-9B58-E3790402FC13}" dt="2023-01-16T00:31:57.015" v="6229" actId="478"/>
          <ac:cxnSpMkLst>
            <pc:docMk/>
            <pc:sldMk cId="1632677480" sldId="263"/>
            <ac:cxnSpMk id="12" creationId="{5EDEB1A6-B4EE-0F51-8C19-76D0A3E7B6A2}"/>
          </ac:cxnSpMkLst>
        </pc:cxnChg>
        <pc:cxnChg chg="add mod">
          <ac:chgData name="Valen Yamamoto" userId="903060e3-3425-44a2-a16d-a2f33fa09cc6" providerId="ADAL" clId="{A8224C6F-CBB2-4E54-9B58-E3790402FC13}" dt="2023-01-16T00:26:29.251" v="6122"/>
          <ac:cxnSpMkLst>
            <pc:docMk/>
            <pc:sldMk cId="1632677480" sldId="263"/>
            <ac:cxnSpMk id="13" creationId="{E034B3E6-F3E8-BB34-853D-92B8E34691E7}"/>
          </ac:cxnSpMkLst>
        </pc:cxnChg>
        <pc:cxnChg chg="add del mod">
          <ac:chgData name="Valen Yamamoto" userId="903060e3-3425-44a2-a16d-a2f33fa09cc6" providerId="ADAL" clId="{A8224C6F-CBB2-4E54-9B58-E3790402FC13}" dt="2023-01-16T01:02:05.910" v="6606" actId="478"/>
          <ac:cxnSpMkLst>
            <pc:docMk/>
            <pc:sldMk cId="1632677480" sldId="263"/>
            <ac:cxnSpMk id="14" creationId="{B03EEF3E-6950-2FF5-2AD5-5771A18415FE}"/>
          </ac:cxnSpMkLst>
        </pc:cxnChg>
        <pc:cxnChg chg="add del mod">
          <ac:chgData name="Valen Yamamoto" userId="903060e3-3425-44a2-a16d-a2f33fa09cc6" providerId="ADAL" clId="{A8224C6F-CBB2-4E54-9B58-E3790402FC13}" dt="2023-01-16T00:31:52.132" v="6224" actId="478"/>
          <ac:cxnSpMkLst>
            <pc:docMk/>
            <pc:sldMk cId="1632677480" sldId="263"/>
            <ac:cxnSpMk id="15" creationId="{FFF1519D-0D88-CF2C-E137-8BD1B1530426}"/>
          </ac:cxnSpMkLst>
        </pc:cxnChg>
        <pc:cxnChg chg="add mod">
          <ac:chgData name="Valen Yamamoto" userId="903060e3-3425-44a2-a16d-a2f33fa09cc6" providerId="ADAL" clId="{A8224C6F-CBB2-4E54-9B58-E3790402FC13}" dt="2023-01-16T00:26:29.251" v="6122"/>
          <ac:cxnSpMkLst>
            <pc:docMk/>
            <pc:sldMk cId="1632677480" sldId="263"/>
            <ac:cxnSpMk id="16" creationId="{924B04AD-210E-A405-A0A7-827C2919F291}"/>
          </ac:cxnSpMkLst>
        </pc:cxnChg>
        <pc:cxnChg chg="add del mod">
          <ac:chgData name="Valen Yamamoto" userId="903060e3-3425-44a2-a16d-a2f33fa09cc6" providerId="ADAL" clId="{A8224C6F-CBB2-4E54-9B58-E3790402FC13}" dt="2023-01-16T00:31:53.135" v="6225" actId="478"/>
          <ac:cxnSpMkLst>
            <pc:docMk/>
            <pc:sldMk cId="1632677480" sldId="263"/>
            <ac:cxnSpMk id="17" creationId="{FDB01678-C3BC-CD3E-B54C-1D1E2137D1DF}"/>
          </ac:cxnSpMkLst>
        </pc:cxnChg>
        <pc:cxnChg chg="add del mod">
          <ac:chgData name="Valen Yamamoto" userId="903060e3-3425-44a2-a16d-a2f33fa09cc6" providerId="ADAL" clId="{A8224C6F-CBB2-4E54-9B58-E3790402FC13}" dt="2023-01-16T00:31:53.926" v="6226" actId="478"/>
          <ac:cxnSpMkLst>
            <pc:docMk/>
            <pc:sldMk cId="1632677480" sldId="263"/>
            <ac:cxnSpMk id="18" creationId="{3DBD73B7-8694-3A81-3FFE-466AE751667C}"/>
          </ac:cxnSpMkLst>
        </pc:cxnChg>
        <pc:cxnChg chg="add del mod">
          <ac:chgData name="Valen Yamamoto" userId="903060e3-3425-44a2-a16d-a2f33fa09cc6" providerId="ADAL" clId="{A8224C6F-CBB2-4E54-9B58-E3790402FC13}" dt="2023-01-16T00:31:55.692" v="6228" actId="478"/>
          <ac:cxnSpMkLst>
            <pc:docMk/>
            <pc:sldMk cId="1632677480" sldId="263"/>
            <ac:cxnSpMk id="19" creationId="{5B261FD8-BDB8-99CB-86EB-CB122967B63F}"/>
          </ac:cxnSpMkLst>
        </pc:cxnChg>
        <pc:cxnChg chg="add del mod">
          <ac:chgData name="Valen Yamamoto" userId="903060e3-3425-44a2-a16d-a2f33fa09cc6" providerId="ADAL" clId="{A8224C6F-CBB2-4E54-9B58-E3790402FC13}" dt="2023-01-16T01:02:06.902" v="6607" actId="478"/>
          <ac:cxnSpMkLst>
            <pc:docMk/>
            <pc:sldMk cId="1632677480" sldId="263"/>
            <ac:cxnSpMk id="20" creationId="{99E254CA-82B2-15C1-23F2-CE9EB8025431}"/>
          </ac:cxnSpMkLst>
        </pc:cxnChg>
        <pc:cxnChg chg="add del mod">
          <ac:chgData name="Valen Yamamoto" userId="903060e3-3425-44a2-a16d-a2f33fa09cc6" providerId="ADAL" clId="{A8224C6F-CBB2-4E54-9B58-E3790402FC13}" dt="2023-01-16T00:31:54.792" v="6227" actId="478"/>
          <ac:cxnSpMkLst>
            <pc:docMk/>
            <pc:sldMk cId="1632677480" sldId="263"/>
            <ac:cxnSpMk id="21" creationId="{6910F055-8EC7-2E59-DFDD-3B65AFE06D89}"/>
          </ac:cxnSpMkLst>
        </pc:cxnChg>
        <pc:cxnChg chg="add del mod">
          <ac:chgData name="Valen Yamamoto" userId="903060e3-3425-44a2-a16d-a2f33fa09cc6" providerId="ADAL" clId="{A8224C6F-CBB2-4E54-9B58-E3790402FC13}" dt="2023-01-16T01:02:07.834" v="6608" actId="478"/>
          <ac:cxnSpMkLst>
            <pc:docMk/>
            <pc:sldMk cId="1632677480" sldId="263"/>
            <ac:cxnSpMk id="22" creationId="{8597B328-FE67-B5B6-CE49-F0E504AB84A9}"/>
          </ac:cxnSpMkLst>
        </pc:cxnChg>
        <pc:cxnChg chg="add mod">
          <ac:chgData name="Valen Yamamoto" userId="903060e3-3425-44a2-a16d-a2f33fa09cc6" providerId="ADAL" clId="{A8224C6F-CBB2-4E54-9B58-E3790402FC13}" dt="2023-01-16T00:26:29.251" v="6122"/>
          <ac:cxnSpMkLst>
            <pc:docMk/>
            <pc:sldMk cId="1632677480" sldId="263"/>
            <ac:cxnSpMk id="23" creationId="{0600B070-7973-FC98-9DFF-F60988546A1D}"/>
          </ac:cxnSpMkLst>
        </pc:cxnChg>
        <pc:cxnChg chg="add del mod">
          <ac:chgData name="Valen Yamamoto" userId="903060e3-3425-44a2-a16d-a2f33fa09cc6" providerId="ADAL" clId="{A8224C6F-CBB2-4E54-9B58-E3790402FC13}" dt="2023-01-16T01:02:08.605" v="6609" actId="478"/>
          <ac:cxnSpMkLst>
            <pc:docMk/>
            <pc:sldMk cId="1632677480" sldId="263"/>
            <ac:cxnSpMk id="24" creationId="{23D4BDF6-0A03-BFC9-C036-21B8B808BF90}"/>
          </ac:cxnSpMkLst>
        </pc:cxnChg>
        <pc:cxnChg chg="add del mod">
          <ac:chgData name="Valen Yamamoto" userId="903060e3-3425-44a2-a16d-a2f33fa09cc6" providerId="ADAL" clId="{A8224C6F-CBB2-4E54-9B58-E3790402FC13}" dt="2023-01-16T00:31:58.036" v="6230" actId="478"/>
          <ac:cxnSpMkLst>
            <pc:docMk/>
            <pc:sldMk cId="1632677480" sldId="263"/>
            <ac:cxnSpMk id="25" creationId="{54DC71A0-450B-0CBC-DE20-5F4EDCF72B22}"/>
          </ac:cxnSpMkLst>
        </pc:cxnChg>
        <pc:cxnChg chg="add del mod">
          <ac:chgData name="Valen Yamamoto" userId="903060e3-3425-44a2-a16d-a2f33fa09cc6" providerId="ADAL" clId="{A8224C6F-CBB2-4E54-9B58-E3790402FC13}" dt="2023-01-16T01:02:09.926" v="6611" actId="478"/>
          <ac:cxnSpMkLst>
            <pc:docMk/>
            <pc:sldMk cId="1632677480" sldId="263"/>
            <ac:cxnSpMk id="26" creationId="{C9CE939D-9AE2-6674-F298-0258C2102A53}"/>
          </ac:cxnSpMkLst>
        </pc:cxnChg>
        <pc:cxnChg chg="add mod">
          <ac:chgData name="Valen Yamamoto" userId="903060e3-3425-44a2-a16d-a2f33fa09cc6" providerId="ADAL" clId="{A8224C6F-CBB2-4E54-9B58-E3790402FC13}" dt="2023-01-16T00:26:29.251" v="6122"/>
          <ac:cxnSpMkLst>
            <pc:docMk/>
            <pc:sldMk cId="1632677480" sldId="263"/>
            <ac:cxnSpMk id="27" creationId="{FC883DE1-C5A5-F272-7E6A-1BD103EE5D40}"/>
          </ac:cxnSpMkLst>
        </pc:cxnChg>
        <pc:cxnChg chg="add mod">
          <ac:chgData name="Valen Yamamoto" userId="903060e3-3425-44a2-a16d-a2f33fa09cc6" providerId="ADAL" clId="{A8224C6F-CBB2-4E54-9B58-E3790402FC13}" dt="2023-01-16T00:26:29.251" v="6122"/>
          <ac:cxnSpMkLst>
            <pc:docMk/>
            <pc:sldMk cId="1632677480" sldId="263"/>
            <ac:cxnSpMk id="28" creationId="{A3DECD51-03E6-878D-D509-AF0617B16882}"/>
          </ac:cxnSpMkLst>
        </pc:cxnChg>
      </pc:sldChg>
      <pc:sldChg chg="addSp modSp mod">
        <pc:chgData name="Valen Yamamoto" userId="903060e3-3425-44a2-a16d-a2f33fa09cc6" providerId="ADAL" clId="{A8224C6F-CBB2-4E54-9B58-E3790402FC13}" dt="2023-01-15T21:40:34.158" v="4481" actId="20577"/>
        <pc:sldMkLst>
          <pc:docMk/>
          <pc:sldMk cId="11252269" sldId="264"/>
        </pc:sldMkLst>
        <pc:spChg chg="mod">
          <ac:chgData name="Valen Yamamoto" userId="903060e3-3425-44a2-a16d-a2f33fa09cc6" providerId="ADAL" clId="{A8224C6F-CBB2-4E54-9B58-E3790402FC13}" dt="2023-01-15T21:29:53.638" v="3770" actId="20577"/>
          <ac:spMkLst>
            <pc:docMk/>
            <pc:sldMk cId="11252269" sldId="264"/>
            <ac:spMk id="2" creationId="{646CABE0-8928-AE95-E5F0-30075E01DFEF}"/>
          </ac:spMkLst>
        </pc:spChg>
        <pc:spChg chg="mod">
          <ac:chgData name="Valen Yamamoto" userId="903060e3-3425-44a2-a16d-a2f33fa09cc6" providerId="ADAL" clId="{A8224C6F-CBB2-4E54-9B58-E3790402FC13}" dt="2023-01-15T21:40:34.158" v="4481" actId="20577"/>
          <ac:spMkLst>
            <pc:docMk/>
            <pc:sldMk cId="11252269" sldId="264"/>
            <ac:spMk id="3" creationId="{BE14CB94-8C0C-141E-95FC-B74D6533737D}"/>
          </ac:spMkLst>
        </pc:spChg>
        <pc:picChg chg="add mod">
          <ac:chgData name="Valen Yamamoto" userId="903060e3-3425-44a2-a16d-a2f33fa09cc6" providerId="ADAL" clId="{A8224C6F-CBB2-4E54-9B58-E3790402FC13}" dt="2023-01-15T21:30:50.744" v="3840" actId="1076"/>
          <ac:picMkLst>
            <pc:docMk/>
            <pc:sldMk cId="11252269" sldId="264"/>
            <ac:picMk id="1026" creationId="{6A5019A6-106B-B5D3-9762-17D1EAB04AF5}"/>
          </ac:picMkLst>
        </pc:picChg>
      </pc:sldChg>
      <pc:sldChg chg="modSp mod">
        <pc:chgData name="Valen Yamamoto" userId="903060e3-3425-44a2-a16d-a2f33fa09cc6" providerId="ADAL" clId="{A8224C6F-CBB2-4E54-9B58-E3790402FC13}" dt="2023-01-15T21:46:32.790" v="5115" actId="20577"/>
        <pc:sldMkLst>
          <pc:docMk/>
          <pc:sldMk cId="120733354" sldId="265"/>
        </pc:sldMkLst>
        <pc:spChg chg="mod">
          <ac:chgData name="Valen Yamamoto" userId="903060e3-3425-44a2-a16d-a2f33fa09cc6" providerId="ADAL" clId="{A8224C6F-CBB2-4E54-9B58-E3790402FC13}" dt="2023-01-15T21:46:32.790" v="5115" actId="20577"/>
          <ac:spMkLst>
            <pc:docMk/>
            <pc:sldMk cId="120733354" sldId="265"/>
            <ac:spMk id="3" creationId="{AB8EED81-EF68-24A2-FE84-4A04B6F72054}"/>
          </ac:spMkLst>
        </pc:spChg>
      </pc:sldChg>
      <pc:sldChg chg="modSp mod">
        <pc:chgData name="Valen Yamamoto" userId="903060e3-3425-44a2-a16d-a2f33fa09cc6" providerId="ADAL" clId="{A8224C6F-CBB2-4E54-9B58-E3790402FC13}" dt="2023-02-10T18:15:35.189" v="10363" actId="20577"/>
        <pc:sldMkLst>
          <pc:docMk/>
          <pc:sldMk cId="4121278161" sldId="266"/>
        </pc:sldMkLst>
        <pc:spChg chg="mod">
          <ac:chgData name="Valen Yamamoto" userId="903060e3-3425-44a2-a16d-a2f33fa09cc6" providerId="ADAL" clId="{A8224C6F-CBB2-4E54-9B58-E3790402FC13}" dt="2023-01-16T01:11:36.546" v="6824" actId="20577"/>
          <ac:spMkLst>
            <pc:docMk/>
            <pc:sldMk cId="4121278161" sldId="266"/>
            <ac:spMk id="2" creationId="{1ED15712-1C04-D500-1C32-43E0F19A5DE3}"/>
          </ac:spMkLst>
        </pc:spChg>
        <pc:spChg chg="mod">
          <ac:chgData name="Valen Yamamoto" userId="903060e3-3425-44a2-a16d-a2f33fa09cc6" providerId="ADAL" clId="{A8224C6F-CBB2-4E54-9B58-E3790402FC13}" dt="2023-02-10T18:15:35.189" v="10363" actId="20577"/>
          <ac:spMkLst>
            <pc:docMk/>
            <pc:sldMk cId="4121278161" sldId="266"/>
            <ac:spMk id="3" creationId="{454B9F40-2886-5885-D596-10E9E8FC7AB3}"/>
          </ac:spMkLst>
        </pc:spChg>
      </pc:sldChg>
      <pc:sldChg chg="modSp mod">
        <pc:chgData name="Valen Yamamoto" userId="903060e3-3425-44a2-a16d-a2f33fa09cc6" providerId="ADAL" clId="{A8224C6F-CBB2-4E54-9B58-E3790402FC13}" dt="2023-01-16T01:18:58.560" v="6865" actId="27636"/>
        <pc:sldMkLst>
          <pc:docMk/>
          <pc:sldMk cId="3883845395" sldId="267"/>
        </pc:sldMkLst>
        <pc:spChg chg="mod">
          <ac:chgData name="Valen Yamamoto" userId="903060e3-3425-44a2-a16d-a2f33fa09cc6" providerId="ADAL" clId="{A8224C6F-CBB2-4E54-9B58-E3790402FC13}" dt="2023-01-16T01:18:58.560" v="6865" actId="27636"/>
          <ac:spMkLst>
            <pc:docMk/>
            <pc:sldMk cId="3883845395" sldId="267"/>
            <ac:spMk id="3" creationId="{B45B4E6B-681E-00C1-8B4B-0E2FBB815FD3}"/>
          </ac:spMkLst>
        </pc:spChg>
      </pc:sldChg>
      <pc:sldChg chg="addSp modSp mod">
        <pc:chgData name="Valen Yamamoto" userId="903060e3-3425-44a2-a16d-a2f33fa09cc6" providerId="ADAL" clId="{A8224C6F-CBB2-4E54-9B58-E3790402FC13}" dt="2023-02-08T23:33:19.064" v="10361" actId="1076"/>
        <pc:sldMkLst>
          <pc:docMk/>
          <pc:sldMk cId="2131059056" sldId="268"/>
        </pc:sldMkLst>
        <pc:spChg chg="mod">
          <ac:chgData name="Valen Yamamoto" userId="903060e3-3425-44a2-a16d-a2f33fa09cc6" providerId="ADAL" clId="{A8224C6F-CBB2-4E54-9B58-E3790402FC13}" dt="2023-01-15T21:28:27.383" v="3475" actId="20577"/>
          <ac:spMkLst>
            <pc:docMk/>
            <pc:sldMk cId="2131059056" sldId="268"/>
            <ac:spMk id="2" creationId="{5254877D-923A-0BF6-5AFA-B7953441CFCD}"/>
          </ac:spMkLst>
        </pc:spChg>
        <pc:spChg chg="mod">
          <ac:chgData name="Valen Yamamoto" userId="903060e3-3425-44a2-a16d-a2f33fa09cc6" providerId="ADAL" clId="{A8224C6F-CBB2-4E54-9B58-E3790402FC13}" dt="2023-01-15T22:01:10.030" v="5953" actId="20577"/>
          <ac:spMkLst>
            <pc:docMk/>
            <pc:sldMk cId="2131059056" sldId="268"/>
            <ac:spMk id="3" creationId="{B5589400-71B8-8092-AE74-032E2A66750C}"/>
          </ac:spMkLst>
        </pc:spChg>
        <pc:picChg chg="add mod">
          <ac:chgData name="Valen Yamamoto" userId="903060e3-3425-44a2-a16d-a2f33fa09cc6" providerId="ADAL" clId="{A8224C6F-CBB2-4E54-9B58-E3790402FC13}" dt="2023-02-08T23:33:19.064" v="10361" actId="1076"/>
          <ac:picMkLst>
            <pc:docMk/>
            <pc:sldMk cId="2131059056" sldId="268"/>
            <ac:picMk id="1026" creationId="{CCD0D6A4-1199-3B73-39CA-160FA9865656}"/>
          </ac:picMkLst>
        </pc:picChg>
      </pc:sldChg>
      <pc:sldChg chg="modSp mod">
        <pc:chgData name="Valen Yamamoto" userId="903060e3-3425-44a2-a16d-a2f33fa09cc6" providerId="ADAL" clId="{A8224C6F-CBB2-4E54-9B58-E3790402FC13}" dt="2023-02-02T18:25:33.484" v="8210" actId="20577"/>
        <pc:sldMkLst>
          <pc:docMk/>
          <pc:sldMk cId="1345968789" sldId="270"/>
        </pc:sldMkLst>
        <pc:spChg chg="mod">
          <ac:chgData name="Valen Yamamoto" userId="903060e3-3425-44a2-a16d-a2f33fa09cc6" providerId="ADAL" clId="{A8224C6F-CBB2-4E54-9B58-E3790402FC13}" dt="2023-02-02T18:25:33.484" v="8210" actId="20577"/>
          <ac:spMkLst>
            <pc:docMk/>
            <pc:sldMk cId="1345968789" sldId="270"/>
            <ac:spMk id="3" creationId="{C9400935-44EA-5FA0-E45D-80FF638ADDD7}"/>
          </ac:spMkLst>
        </pc:spChg>
      </pc:sldChg>
      <pc:sldChg chg="modSp mod">
        <pc:chgData name="Valen Yamamoto" userId="903060e3-3425-44a2-a16d-a2f33fa09cc6" providerId="ADAL" clId="{A8224C6F-CBB2-4E54-9B58-E3790402FC13}" dt="2023-02-02T18:25:51.440" v="8216" actId="27636"/>
        <pc:sldMkLst>
          <pc:docMk/>
          <pc:sldMk cId="819404782" sldId="271"/>
        </pc:sldMkLst>
        <pc:spChg chg="mod">
          <ac:chgData name="Valen Yamamoto" userId="903060e3-3425-44a2-a16d-a2f33fa09cc6" providerId="ADAL" clId="{A8224C6F-CBB2-4E54-9B58-E3790402FC13}" dt="2023-02-02T18:25:51.440" v="8216" actId="27636"/>
          <ac:spMkLst>
            <pc:docMk/>
            <pc:sldMk cId="819404782" sldId="271"/>
            <ac:spMk id="3" creationId="{C9400935-44EA-5FA0-E45D-80FF638ADDD7}"/>
          </ac:spMkLst>
        </pc:spChg>
      </pc:sldChg>
      <pc:sldChg chg="modSp mod">
        <pc:chgData name="Valen Yamamoto" userId="903060e3-3425-44a2-a16d-a2f33fa09cc6" providerId="ADAL" clId="{A8224C6F-CBB2-4E54-9B58-E3790402FC13}" dt="2023-02-08T20:40:24.491" v="8847" actId="20577"/>
        <pc:sldMkLst>
          <pc:docMk/>
          <pc:sldMk cId="4119040077" sldId="272"/>
        </pc:sldMkLst>
        <pc:spChg chg="mod">
          <ac:chgData name="Valen Yamamoto" userId="903060e3-3425-44a2-a16d-a2f33fa09cc6" providerId="ADAL" clId="{A8224C6F-CBB2-4E54-9B58-E3790402FC13}" dt="2023-02-08T20:40:24.491" v="8847" actId="20577"/>
          <ac:spMkLst>
            <pc:docMk/>
            <pc:sldMk cId="4119040077" sldId="272"/>
            <ac:spMk id="3" creationId="{20FF3554-F876-0D59-62F1-EB591B125FBB}"/>
          </ac:spMkLst>
        </pc:spChg>
      </pc:sldChg>
      <pc:sldChg chg="modSp mod">
        <pc:chgData name="Valen Yamamoto" userId="903060e3-3425-44a2-a16d-a2f33fa09cc6" providerId="ADAL" clId="{A8224C6F-CBB2-4E54-9B58-E3790402FC13}" dt="2023-01-16T01:09:53.702" v="6793" actId="20577"/>
        <pc:sldMkLst>
          <pc:docMk/>
          <pc:sldMk cId="2296376636" sldId="273"/>
        </pc:sldMkLst>
        <pc:spChg chg="mod">
          <ac:chgData name="Valen Yamamoto" userId="903060e3-3425-44a2-a16d-a2f33fa09cc6" providerId="ADAL" clId="{A8224C6F-CBB2-4E54-9B58-E3790402FC13}" dt="2023-01-16T01:09:53.702" v="6793" actId="20577"/>
          <ac:spMkLst>
            <pc:docMk/>
            <pc:sldMk cId="2296376636" sldId="273"/>
            <ac:spMk id="3" creationId="{065A7113-18F0-01B8-4EC9-9CD1405EB5A2}"/>
          </ac:spMkLst>
        </pc:spChg>
      </pc:sldChg>
      <pc:sldChg chg="addSp modSp mod">
        <pc:chgData name="Valen Yamamoto" userId="903060e3-3425-44a2-a16d-a2f33fa09cc6" providerId="ADAL" clId="{A8224C6F-CBB2-4E54-9B58-E3790402FC13}" dt="2023-01-15T20:46:10.416" v="1487" actId="20577"/>
        <pc:sldMkLst>
          <pc:docMk/>
          <pc:sldMk cId="3495894197" sldId="274"/>
        </pc:sldMkLst>
        <pc:spChg chg="mod">
          <ac:chgData name="Valen Yamamoto" userId="903060e3-3425-44a2-a16d-a2f33fa09cc6" providerId="ADAL" clId="{A8224C6F-CBB2-4E54-9B58-E3790402FC13}" dt="2023-01-15T20:46:10.416" v="1487" actId="20577"/>
          <ac:spMkLst>
            <pc:docMk/>
            <pc:sldMk cId="3495894197" sldId="274"/>
            <ac:spMk id="3" creationId="{B6688770-E6DB-3478-586A-08BA9A09C5C9}"/>
          </ac:spMkLst>
        </pc:spChg>
        <pc:spChg chg="add mod">
          <ac:chgData name="Valen Yamamoto" userId="903060e3-3425-44a2-a16d-a2f33fa09cc6" providerId="ADAL" clId="{A8224C6F-CBB2-4E54-9B58-E3790402FC13}" dt="2023-01-15T20:42:31.410" v="1211" actId="1076"/>
          <ac:spMkLst>
            <pc:docMk/>
            <pc:sldMk cId="3495894197" sldId="274"/>
            <ac:spMk id="9" creationId="{5AF45CB6-941E-5911-8BD7-6CB05CB6E903}"/>
          </ac:spMkLst>
        </pc:spChg>
        <pc:spChg chg="add mod">
          <ac:chgData name="Valen Yamamoto" userId="903060e3-3425-44a2-a16d-a2f33fa09cc6" providerId="ADAL" clId="{A8224C6F-CBB2-4E54-9B58-E3790402FC13}" dt="2023-01-15T20:42:43.754" v="1228" actId="14100"/>
          <ac:spMkLst>
            <pc:docMk/>
            <pc:sldMk cId="3495894197" sldId="274"/>
            <ac:spMk id="10" creationId="{3801877A-2CE6-C470-334C-FA24847B7432}"/>
          </ac:spMkLst>
        </pc:spChg>
        <pc:spChg chg="add mod">
          <ac:chgData name="Valen Yamamoto" userId="903060e3-3425-44a2-a16d-a2f33fa09cc6" providerId="ADAL" clId="{A8224C6F-CBB2-4E54-9B58-E3790402FC13}" dt="2023-01-15T20:42:58.350" v="1230" actId="1076"/>
          <ac:spMkLst>
            <pc:docMk/>
            <pc:sldMk cId="3495894197" sldId="274"/>
            <ac:spMk id="11" creationId="{AAC26BE9-1E20-5238-5420-3B269F6F7B7A}"/>
          </ac:spMkLst>
        </pc:spChg>
        <pc:spChg chg="add mod">
          <ac:chgData name="Valen Yamamoto" userId="903060e3-3425-44a2-a16d-a2f33fa09cc6" providerId="ADAL" clId="{A8224C6F-CBB2-4E54-9B58-E3790402FC13}" dt="2023-01-15T20:43:12.285" v="1234" actId="1076"/>
          <ac:spMkLst>
            <pc:docMk/>
            <pc:sldMk cId="3495894197" sldId="274"/>
            <ac:spMk id="12" creationId="{DCD6513B-F3E9-9B84-43BF-59C9B59C18FE}"/>
          </ac:spMkLst>
        </pc:spChg>
        <pc:spChg chg="add mod">
          <ac:chgData name="Valen Yamamoto" userId="903060e3-3425-44a2-a16d-a2f33fa09cc6" providerId="ADAL" clId="{A8224C6F-CBB2-4E54-9B58-E3790402FC13}" dt="2023-01-15T20:44:12.047" v="1267" actId="1076"/>
          <ac:spMkLst>
            <pc:docMk/>
            <pc:sldMk cId="3495894197" sldId="274"/>
            <ac:spMk id="13" creationId="{DE2A0D45-453A-1540-C6FC-FB026555CBC4}"/>
          </ac:spMkLst>
        </pc:spChg>
        <pc:spChg chg="add mod">
          <ac:chgData name="Valen Yamamoto" userId="903060e3-3425-44a2-a16d-a2f33fa09cc6" providerId="ADAL" clId="{A8224C6F-CBB2-4E54-9B58-E3790402FC13}" dt="2023-01-15T20:43:44.799" v="1257" actId="14100"/>
          <ac:spMkLst>
            <pc:docMk/>
            <pc:sldMk cId="3495894197" sldId="274"/>
            <ac:spMk id="14" creationId="{4C5DD813-633E-9170-C8B6-4E7333395595}"/>
          </ac:spMkLst>
        </pc:spChg>
        <pc:spChg chg="add mod">
          <ac:chgData name="Valen Yamamoto" userId="903060e3-3425-44a2-a16d-a2f33fa09cc6" providerId="ADAL" clId="{A8224C6F-CBB2-4E54-9B58-E3790402FC13}" dt="2023-01-15T20:44:27.842" v="1270" actId="14100"/>
          <ac:spMkLst>
            <pc:docMk/>
            <pc:sldMk cId="3495894197" sldId="274"/>
            <ac:spMk id="15" creationId="{58840500-DD29-9477-FD6F-4BC538AE42A8}"/>
          </ac:spMkLst>
        </pc:spChg>
        <pc:spChg chg="add mod">
          <ac:chgData name="Valen Yamamoto" userId="903060e3-3425-44a2-a16d-a2f33fa09cc6" providerId="ADAL" clId="{A8224C6F-CBB2-4E54-9B58-E3790402FC13}" dt="2023-01-15T20:44:43.996" v="1293" actId="1076"/>
          <ac:spMkLst>
            <pc:docMk/>
            <pc:sldMk cId="3495894197" sldId="274"/>
            <ac:spMk id="16" creationId="{6D9FCCDA-C526-EC4E-5373-EC3B9F98FA72}"/>
          </ac:spMkLst>
        </pc:spChg>
        <pc:spChg chg="add mod">
          <ac:chgData name="Valen Yamamoto" userId="903060e3-3425-44a2-a16d-a2f33fa09cc6" providerId="ADAL" clId="{A8224C6F-CBB2-4E54-9B58-E3790402FC13}" dt="2023-01-15T20:45:08.177" v="1314" actId="1076"/>
          <ac:spMkLst>
            <pc:docMk/>
            <pc:sldMk cId="3495894197" sldId="274"/>
            <ac:spMk id="22" creationId="{8BDFF6D7-E008-349E-D243-D15804935EF4}"/>
          </ac:spMkLst>
        </pc:spChg>
        <pc:cxnChg chg="add mod">
          <ac:chgData name="Valen Yamamoto" userId="903060e3-3425-44a2-a16d-a2f33fa09cc6" providerId="ADAL" clId="{A8224C6F-CBB2-4E54-9B58-E3790402FC13}" dt="2023-01-15T20:45:18.850" v="1316" actId="14100"/>
          <ac:cxnSpMkLst>
            <pc:docMk/>
            <pc:sldMk cId="3495894197" sldId="274"/>
            <ac:cxnSpMk id="7" creationId="{E53E3D26-588D-B724-19D3-6EEC48ABAF79}"/>
          </ac:cxnSpMkLst>
        </pc:cxnChg>
      </pc:sldChg>
      <pc:sldChg chg="addSp delSp modSp new mod">
        <pc:chgData name="Valen Yamamoto" userId="903060e3-3425-44a2-a16d-a2f33fa09cc6" providerId="ADAL" clId="{A8224C6F-CBB2-4E54-9B58-E3790402FC13}" dt="2023-01-15T20:33:47.562" v="812" actId="313"/>
        <pc:sldMkLst>
          <pc:docMk/>
          <pc:sldMk cId="3624918414" sldId="275"/>
        </pc:sldMkLst>
        <pc:spChg chg="mod">
          <ac:chgData name="Valen Yamamoto" userId="903060e3-3425-44a2-a16d-a2f33fa09cc6" providerId="ADAL" clId="{A8224C6F-CBB2-4E54-9B58-E3790402FC13}" dt="2023-01-15T20:27:29.623" v="397" actId="20577"/>
          <ac:spMkLst>
            <pc:docMk/>
            <pc:sldMk cId="3624918414" sldId="275"/>
            <ac:spMk id="2" creationId="{F97816BA-78A7-6D11-7258-E117CD77A730}"/>
          </ac:spMkLst>
        </pc:spChg>
        <pc:spChg chg="mod">
          <ac:chgData name="Valen Yamamoto" userId="903060e3-3425-44a2-a16d-a2f33fa09cc6" providerId="ADAL" clId="{A8224C6F-CBB2-4E54-9B58-E3790402FC13}" dt="2023-01-15T20:33:47.562" v="812" actId="313"/>
          <ac:spMkLst>
            <pc:docMk/>
            <pc:sldMk cId="3624918414" sldId="275"/>
            <ac:spMk id="3" creationId="{8A75C5FA-822F-751C-445B-7E063153DED7}"/>
          </ac:spMkLst>
        </pc:spChg>
        <pc:spChg chg="add mod">
          <ac:chgData name="Valen Yamamoto" userId="903060e3-3425-44a2-a16d-a2f33fa09cc6" providerId="ADAL" clId="{A8224C6F-CBB2-4E54-9B58-E3790402FC13}" dt="2023-01-15T20:29:36.779" v="467" actId="1076"/>
          <ac:spMkLst>
            <pc:docMk/>
            <pc:sldMk cId="3624918414" sldId="275"/>
            <ac:spMk id="4" creationId="{8A38ECC6-8F24-900D-6DC1-309DE6FB803C}"/>
          </ac:spMkLst>
        </pc:spChg>
        <pc:spChg chg="add del mod">
          <ac:chgData name="Valen Yamamoto" userId="903060e3-3425-44a2-a16d-a2f33fa09cc6" providerId="ADAL" clId="{A8224C6F-CBB2-4E54-9B58-E3790402FC13}" dt="2023-01-15T20:29:23.942" v="464" actId="478"/>
          <ac:spMkLst>
            <pc:docMk/>
            <pc:sldMk cId="3624918414" sldId="275"/>
            <ac:spMk id="5" creationId="{BB0AFEC5-9492-DB28-915A-7EA89D50D473}"/>
          </ac:spMkLst>
        </pc:spChg>
        <pc:spChg chg="add del mod">
          <ac:chgData name="Valen Yamamoto" userId="903060e3-3425-44a2-a16d-a2f33fa09cc6" providerId="ADAL" clId="{A8224C6F-CBB2-4E54-9B58-E3790402FC13}" dt="2023-01-15T20:29:25.148" v="465" actId="478"/>
          <ac:spMkLst>
            <pc:docMk/>
            <pc:sldMk cId="3624918414" sldId="275"/>
            <ac:spMk id="6" creationId="{6FAC911D-B751-7948-6A6B-BA2BC211B98F}"/>
          </ac:spMkLst>
        </pc:spChg>
        <pc:spChg chg="add del mod">
          <ac:chgData name="Valen Yamamoto" userId="903060e3-3425-44a2-a16d-a2f33fa09cc6" providerId="ADAL" clId="{A8224C6F-CBB2-4E54-9B58-E3790402FC13}" dt="2023-01-15T20:29:23.069" v="463" actId="478"/>
          <ac:spMkLst>
            <pc:docMk/>
            <pc:sldMk cId="3624918414" sldId="275"/>
            <ac:spMk id="7" creationId="{752EA9B8-902C-F8F5-7B39-854E8574FE5C}"/>
          </ac:spMkLst>
        </pc:spChg>
        <pc:spChg chg="add del mod">
          <ac:chgData name="Valen Yamamoto" userId="903060e3-3425-44a2-a16d-a2f33fa09cc6" providerId="ADAL" clId="{A8224C6F-CBB2-4E54-9B58-E3790402FC13}" dt="2023-01-15T20:29:25.803" v="466" actId="478"/>
          <ac:spMkLst>
            <pc:docMk/>
            <pc:sldMk cId="3624918414" sldId="275"/>
            <ac:spMk id="8" creationId="{D0CB667D-C388-91EC-E049-9F20B9F4A611}"/>
          </ac:spMkLst>
        </pc:spChg>
        <pc:spChg chg="add mod">
          <ac:chgData name="Valen Yamamoto" userId="903060e3-3425-44a2-a16d-a2f33fa09cc6" providerId="ADAL" clId="{A8224C6F-CBB2-4E54-9B58-E3790402FC13}" dt="2023-01-15T20:29:43.287" v="469" actId="1076"/>
          <ac:spMkLst>
            <pc:docMk/>
            <pc:sldMk cId="3624918414" sldId="275"/>
            <ac:spMk id="9" creationId="{75423C74-38F1-D949-51E6-7C0322A325C5}"/>
          </ac:spMkLst>
        </pc:spChg>
        <pc:spChg chg="add del">
          <ac:chgData name="Valen Yamamoto" userId="903060e3-3425-44a2-a16d-a2f33fa09cc6" providerId="ADAL" clId="{A8224C6F-CBB2-4E54-9B58-E3790402FC13}" dt="2023-01-15T20:30:03.556" v="471" actId="11529"/>
          <ac:spMkLst>
            <pc:docMk/>
            <pc:sldMk cId="3624918414" sldId="275"/>
            <ac:spMk id="10" creationId="{FEB58BEE-B11F-27D7-1D8E-4E7CD4C7A300}"/>
          </ac:spMkLst>
        </pc:spChg>
        <pc:spChg chg="add mod">
          <ac:chgData name="Valen Yamamoto" userId="903060e3-3425-44a2-a16d-a2f33fa09cc6" providerId="ADAL" clId="{A8224C6F-CBB2-4E54-9B58-E3790402FC13}" dt="2023-01-15T20:30:27.274" v="476" actId="1076"/>
          <ac:spMkLst>
            <pc:docMk/>
            <pc:sldMk cId="3624918414" sldId="275"/>
            <ac:spMk id="13" creationId="{B5870324-AC77-8CDD-5242-78FFF3C2AEAD}"/>
          </ac:spMkLst>
        </pc:spChg>
        <pc:spChg chg="add mod">
          <ac:chgData name="Valen Yamamoto" userId="903060e3-3425-44a2-a16d-a2f33fa09cc6" providerId="ADAL" clId="{A8224C6F-CBB2-4E54-9B58-E3790402FC13}" dt="2023-01-15T20:30:39.109" v="480" actId="1076"/>
          <ac:spMkLst>
            <pc:docMk/>
            <pc:sldMk cId="3624918414" sldId="275"/>
            <ac:spMk id="14" creationId="{3DA839E9-1B5A-EC5E-9941-42E3C3B76207}"/>
          </ac:spMkLst>
        </pc:spChg>
        <pc:cxnChg chg="add del">
          <ac:chgData name="Valen Yamamoto" userId="903060e3-3425-44a2-a16d-a2f33fa09cc6" providerId="ADAL" clId="{A8224C6F-CBB2-4E54-9B58-E3790402FC13}" dt="2023-01-15T20:30:07.598" v="473" actId="11529"/>
          <ac:cxnSpMkLst>
            <pc:docMk/>
            <pc:sldMk cId="3624918414" sldId="275"/>
            <ac:cxnSpMk id="12" creationId="{F0EFC498-F09F-2EB9-779A-C87E61AD96C4}"/>
          </ac:cxnSpMkLst>
        </pc:cxnChg>
      </pc:sldChg>
      <pc:sldChg chg="modSp add del mod ord">
        <pc:chgData name="Valen Yamamoto" userId="903060e3-3425-44a2-a16d-a2f33fa09cc6" providerId="ADAL" clId="{A8224C6F-CBB2-4E54-9B58-E3790402FC13}" dt="2023-02-08T23:23:07.543" v="9954" actId="47"/>
        <pc:sldMkLst>
          <pc:docMk/>
          <pc:sldMk cId="2414665864" sldId="276"/>
        </pc:sldMkLst>
        <pc:spChg chg="mod">
          <ac:chgData name="Valen Yamamoto" userId="903060e3-3425-44a2-a16d-a2f33fa09cc6" providerId="ADAL" clId="{A8224C6F-CBB2-4E54-9B58-E3790402FC13}" dt="2023-01-15T20:46:42.651" v="1505" actId="20577"/>
          <ac:spMkLst>
            <pc:docMk/>
            <pc:sldMk cId="2414665864" sldId="276"/>
            <ac:spMk id="2" creationId="{646CABE0-8928-AE95-E5F0-30075E01DFEF}"/>
          </ac:spMkLst>
        </pc:spChg>
        <pc:spChg chg="mod">
          <ac:chgData name="Valen Yamamoto" userId="903060e3-3425-44a2-a16d-a2f33fa09cc6" providerId="ADAL" clId="{A8224C6F-CBB2-4E54-9B58-E3790402FC13}" dt="2023-01-15T20:49:03.634" v="1835" actId="20577"/>
          <ac:spMkLst>
            <pc:docMk/>
            <pc:sldMk cId="2414665864" sldId="276"/>
            <ac:spMk id="3" creationId="{BE14CB94-8C0C-141E-95FC-B74D6533737D}"/>
          </ac:spMkLst>
        </pc:spChg>
      </pc:sldChg>
      <pc:sldChg chg="modSp new mod">
        <pc:chgData name="Valen Yamamoto" userId="903060e3-3425-44a2-a16d-a2f33fa09cc6" providerId="ADAL" clId="{A8224C6F-CBB2-4E54-9B58-E3790402FC13}" dt="2023-01-15T20:52:29.308" v="2418" actId="20577"/>
        <pc:sldMkLst>
          <pc:docMk/>
          <pc:sldMk cId="3828143260" sldId="277"/>
        </pc:sldMkLst>
        <pc:spChg chg="mod">
          <ac:chgData name="Valen Yamamoto" userId="903060e3-3425-44a2-a16d-a2f33fa09cc6" providerId="ADAL" clId="{A8224C6F-CBB2-4E54-9B58-E3790402FC13}" dt="2023-01-15T20:50:43.514" v="2029" actId="20577"/>
          <ac:spMkLst>
            <pc:docMk/>
            <pc:sldMk cId="3828143260" sldId="277"/>
            <ac:spMk id="2" creationId="{EC90D739-22E8-6739-0602-99825B3455A2}"/>
          </ac:spMkLst>
        </pc:spChg>
        <pc:spChg chg="mod">
          <ac:chgData name="Valen Yamamoto" userId="903060e3-3425-44a2-a16d-a2f33fa09cc6" providerId="ADAL" clId="{A8224C6F-CBB2-4E54-9B58-E3790402FC13}" dt="2023-01-15T20:52:29.308" v="2418" actId="20577"/>
          <ac:spMkLst>
            <pc:docMk/>
            <pc:sldMk cId="3828143260" sldId="277"/>
            <ac:spMk id="3" creationId="{DB6A1C21-79F6-4C29-DA68-8909D863A3B6}"/>
          </ac:spMkLst>
        </pc:spChg>
      </pc:sldChg>
      <pc:sldChg chg="addSp modSp new mod ord">
        <pc:chgData name="Valen Yamamoto" userId="903060e3-3425-44a2-a16d-a2f33fa09cc6" providerId="ADAL" clId="{A8224C6F-CBB2-4E54-9B58-E3790402FC13}" dt="2023-01-15T21:36:36.272" v="4388" actId="14100"/>
        <pc:sldMkLst>
          <pc:docMk/>
          <pc:sldMk cId="1675787721" sldId="278"/>
        </pc:sldMkLst>
        <pc:spChg chg="mod">
          <ac:chgData name="Valen Yamamoto" userId="903060e3-3425-44a2-a16d-a2f33fa09cc6" providerId="ADAL" clId="{A8224C6F-CBB2-4E54-9B58-E3790402FC13}" dt="2023-01-15T21:18:23.801" v="2869" actId="20577"/>
          <ac:spMkLst>
            <pc:docMk/>
            <pc:sldMk cId="1675787721" sldId="278"/>
            <ac:spMk id="2" creationId="{2496DF55-2C56-F8DF-1F8B-BE90EB42BC64}"/>
          </ac:spMkLst>
        </pc:spChg>
        <pc:spChg chg="mod">
          <ac:chgData name="Valen Yamamoto" userId="903060e3-3425-44a2-a16d-a2f33fa09cc6" providerId="ADAL" clId="{A8224C6F-CBB2-4E54-9B58-E3790402FC13}" dt="2023-01-15T21:33:39.771" v="4297" actId="14100"/>
          <ac:spMkLst>
            <pc:docMk/>
            <pc:sldMk cId="1675787721" sldId="278"/>
            <ac:spMk id="3" creationId="{7F1C2B73-350F-D4A3-B778-7DB94B18E6E1}"/>
          </ac:spMkLst>
        </pc:spChg>
        <pc:spChg chg="add mod">
          <ac:chgData name="Valen Yamamoto" userId="903060e3-3425-44a2-a16d-a2f33fa09cc6" providerId="ADAL" clId="{A8224C6F-CBB2-4E54-9B58-E3790402FC13}" dt="2023-01-15T21:35:45.722" v="4372" actId="207"/>
          <ac:spMkLst>
            <pc:docMk/>
            <pc:sldMk cId="1675787721" sldId="278"/>
            <ac:spMk id="4" creationId="{DBD343A6-B2F6-BDBE-4E45-1ABCEED9666C}"/>
          </ac:spMkLst>
        </pc:spChg>
        <pc:spChg chg="add mod">
          <ac:chgData name="Valen Yamamoto" userId="903060e3-3425-44a2-a16d-a2f33fa09cc6" providerId="ADAL" clId="{A8224C6F-CBB2-4E54-9B58-E3790402FC13}" dt="2023-01-15T21:35:51.354" v="4373" actId="207"/>
          <ac:spMkLst>
            <pc:docMk/>
            <pc:sldMk cId="1675787721" sldId="278"/>
            <ac:spMk id="5" creationId="{A1C997DB-16C2-7A0E-CA96-E28E5E720D3B}"/>
          </ac:spMkLst>
        </pc:spChg>
        <pc:spChg chg="add mod">
          <ac:chgData name="Valen Yamamoto" userId="903060e3-3425-44a2-a16d-a2f33fa09cc6" providerId="ADAL" clId="{A8224C6F-CBB2-4E54-9B58-E3790402FC13}" dt="2023-01-15T21:35:08.024" v="4363" actId="1076"/>
          <ac:spMkLst>
            <pc:docMk/>
            <pc:sldMk cId="1675787721" sldId="278"/>
            <ac:spMk id="6" creationId="{753786D7-CA61-0A0E-1B94-BA090B862101}"/>
          </ac:spMkLst>
        </pc:spChg>
        <pc:spChg chg="add mod">
          <ac:chgData name="Valen Yamamoto" userId="903060e3-3425-44a2-a16d-a2f33fa09cc6" providerId="ADAL" clId="{A8224C6F-CBB2-4E54-9B58-E3790402FC13}" dt="2023-01-15T21:35:35.311" v="4371" actId="1076"/>
          <ac:spMkLst>
            <pc:docMk/>
            <pc:sldMk cId="1675787721" sldId="278"/>
            <ac:spMk id="7" creationId="{4DF6C63A-40DD-1EB2-C6C0-22E5BB2A7655}"/>
          </ac:spMkLst>
        </pc:spChg>
        <pc:spChg chg="add mod">
          <ac:chgData name="Valen Yamamoto" userId="903060e3-3425-44a2-a16d-a2f33fa09cc6" providerId="ADAL" clId="{A8224C6F-CBB2-4E54-9B58-E3790402FC13}" dt="2023-01-15T21:36:00.257" v="4374" actId="207"/>
          <ac:spMkLst>
            <pc:docMk/>
            <pc:sldMk cId="1675787721" sldId="278"/>
            <ac:spMk id="8" creationId="{244ED38F-1712-EEC6-5F77-4863CB0AE667}"/>
          </ac:spMkLst>
        </pc:spChg>
        <pc:cxnChg chg="add mod">
          <ac:chgData name="Valen Yamamoto" userId="903060e3-3425-44a2-a16d-a2f33fa09cc6" providerId="ADAL" clId="{A8224C6F-CBB2-4E54-9B58-E3790402FC13}" dt="2023-01-15T21:36:12.442" v="4376" actId="1582"/>
          <ac:cxnSpMkLst>
            <pc:docMk/>
            <pc:sldMk cId="1675787721" sldId="278"/>
            <ac:cxnSpMk id="10" creationId="{CEC54D62-5621-F08C-781E-1BA53DFCE818}"/>
          </ac:cxnSpMkLst>
        </pc:cxnChg>
        <pc:cxnChg chg="add mod">
          <ac:chgData name="Valen Yamamoto" userId="903060e3-3425-44a2-a16d-a2f33fa09cc6" providerId="ADAL" clId="{A8224C6F-CBB2-4E54-9B58-E3790402FC13}" dt="2023-01-15T21:36:23.851" v="4382" actId="14100"/>
          <ac:cxnSpMkLst>
            <pc:docMk/>
            <pc:sldMk cId="1675787721" sldId="278"/>
            <ac:cxnSpMk id="11" creationId="{3D5AB45B-19F2-25F2-4A2E-91A07B96BB5D}"/>
          </ac:cxnSpMkLst>
        </pc:cxnChg>
        <pc:cxnChg chg="add mod">
          <ac:chgData name="Valen Yamamoto" userId="903060e3-3425-44a2-a16d-a2f33fa09cc6" providerId="ADAL" clId="{A8224C6F-CBB2-4E54-9B58-E3790402FC13}" dt="2023-01-15T21:36:29.947" v="4385" actId="14100"/>
          <ac:cxnSpMkLst>
            <pc:docMk/>
            <pc:sldMk cId="1675787721" sldId="278"/>
            <ac:cxnSpMk id="12" creationId="{A2493F00-6C34-D93D-CED4-89B35F990405}"/>
          </ac:cxnSpMkLst>
        </pc:cxnChg>
        <pc:cxnChg chg="add mod">
          <ac:chgData name="Valen Yamamoto" userId="903060e3-3425-44a2-a16d-a2f33fa09cc6" providerId="ADAL" clId="{A8224C6F-CBB2-4E54-9B58-E3790402FC13}" dt="2023-01-15T21:36:36.272" v="4388" actId="14100"/>
          <ac:cxnSpMkLst>
            <pc:docMk/>
            <pc:sldMk cId="1675787721" sldId="278"/>
            <ac:cxnSpMk id="13" creationId="{D7DFA25E-51A6-EFB4-8678-4BCB2260F399}"/>
          </ac:cxnSpMkLst>
        </pc:cxnChg>
      </pc:sldChg>
      <pc:sldChg chg="addSp delSp modSp add mod modNotesTx">
        <pc:chgData name="Valen Yamamoto" userId="903060e3-3425-44a2-a16d-a2f33fa09cc6" providerId="ADAL" clId="{A8224C6F-CBB2-4E54-9B58-E3790402FC13}" dt="2023-01-16T01:13:45.327" v="6863" actId="20577"/>
        <pc:sldMkLst>
          <pc:docMk/>
          <pc:sldMk cId="1210062342" sldId="279"/>
        </pc:sldMkLst>
        <pc:spChg chg="mod">
          <ac:chgData name="Valen Yamamoto" userId="903060e3-3425-44a2-a16d-a2f33fa09cc6" providerId="ADAL" clId="{A8224C6F-CBB2-4E54-9B58-E3790402FC13}" dt="2023-01-15T21:21:37.010" v="3196" actId="20577"/>
          <ac:spMkLst>
            <pc:docMk/>
            <pc:sldMk cId="1210062342" sldId="279"/>
            <ac:spMk id="2" creationId="{646CABE0-8928-AE95-E5F0-30075E01DFEF}"/>
          </ac:spMkLst>
        </pc:spChg>
        <pc:spChg chg="mod">
          <ac:chgData name="Valen Yamamoto" userId="903060e3-3425-44a2-a16d-a2f33fa09cc6" providerId="ADAL" clId="{A8224C6F-CBB2-4E54-9B58-E3790402FC13}" dt="2023-01-15T21:43:06.289" v="4581" actId="20577"/>
          <ac:spMkLst>
            <pc:docMk/>
            <pc:sldMk cId="1210062342" sldId="279"/>
            <ac:spMk id="3" creationId="{BE14CB94-8C0C-141E-95FC-B74D6533737D}"/>
          </ac:spMkLst>
        </pc:spChg>
        <pc:spChg chg="add mod">
          <ac:chgData name="Valen Yamamoto" userId="903060e3-3425-44a2-a16d-a2f33fa09cc6" providerId="ADAL" clId="{A8224C6F-CBB2-4E54-9B58-E3790402FC13}" dt="2023-01-16T01:13:45.327" v="6863" actId="20577"/>
          <ac:spMkLst>
            <pc:docMk/>
            <pc:sldMk cId="1210062342" sldId="279"/>
            <ac:spMk id="4" creationId="{D5E1A8B0-72B1-9062-AF89-F02C845D8ED7}"/>
          </ac:spMkLst>
        </pc:spChg>
        <pc:picChg chg="add del mod">
          <ac:chgData name="Valen Yamamoto" userId="903060e3-3425-44a2-a16d-a2f33fa09cc6" providerId="ADAL" clId="{A8224C6F-CBB2-4E54-9B58-E3790402FC13}" dt="2023-01-15T21:44:18.102" v="4770" actId="1076"/>
          <ac:picMkLst>
            <pc:docMk/>
            <pc:sldMk cId="1210062342" sldId="279"/>
            <ac:picMk id="3074" creationId="{7BE7AFAE-A382-CBC0-7D20-43132708912C}"/>
          </ac:picMkLst>
        </pc:picChg>
        <pc:picChg chg="add mod">
          <ac:chgData name="Valen Yamamoto" userId="903060e3-3425-44a2-a16d-a2f33fa09cc6" providerId="ADAL" clId="{A8224C6F-CBB2-4E54-9B58-E3790402FC13}" dt="2023-01-15T21:44:19.933" v="4771" actId="1076"/>
          <ac:picMkLst>
            <pc:docMk/>
            <pc:sldMk cId="1210062342" sldId="279"/>
            <ac:picMk id="3076" creationId="{63352BD1-F625-CBC9-1FF9-10BE4ACA6FDA}"/>
          </ac:picMkLst>
        </pc:picChg>
      </pc:sldChg>
      <pc:sldChg chg="addSp modSp add mod">
        <pc:chgData name="Valen Yamamoto" userId="903060e3-3425-44a2-a16d-a2f33fa09cc6" providerId="ADAL" clId="{A8224C6F-CBB2-4E54-9B58-E3790402FC13}" dt="2023-01-16T01:20:24.270" v="6992" actId="1076"/>
        <pc:sldMkLst>
          <pc:docMk/>
          <pc:sldMk cId="2537082666" sldId="280"/>
        </pc:sldMkLst>
        <pc:spChg chg="mod">
          <ac:chgData name="Valen Yamamoto" userId="903060e3-3425-44a2-a16d-a2f33fa09cc6" providerId="ADAL" clId="{A8224C6F-CBB2-4E54-9B58-E3790402FC13}" dt="2023-01-15T21:23:18.574" v="3313" actId="20577"/>
          <ac:spMkLst>
            <pc:docMk/>
            <pc:sldMk cId="2537082666" sldId="280"/>
            <ac:spMk id="2" creationId="{646CABE0-8928-AE95-E5F0-30075E01DFEF}"/>
          </ac:spMkLst>
        </pc:spChg>
        <pc:spChg chg="mod">
          <ac:chgData name="Valen Yamamoto" userId="903060e3-3425-44a2-a16d-a2f33fa09cc6" providerId="ADAL" clId="{A8224C6F-CBB2-4E54-9B58-E3790402FC13}" dt="2023-01-16T01:20:11.863" v="6991" actId="20577"/>
          <ac:spMkLst>
            <pc:docMk/>
            <pc:sldMk cId="2537082666" sldId="280"/>
            <ac:spMk id="3" creationId="{BE14CB94-8C0C-141E-95FC-B74D6533737D}"/>
          </ac:spMkLst>
        </pc:spChg>
        <pc:spChg chg="add mod">
          <ac:chgData name="Valen Yamamoto" userId="903060e3-3425-44a2-a16d-a2f33fa09cc6" providerId="ADAL" clId="{A8224C6F-CBB2-4E54-9B58-E3790402FC13}" dt="2023-01-16T01:20:24.270" v="6992" actId="1076"/>
          <ac:spMkLst>
            <pc:docMk/>
            <pc:sldMk cId="2537082666" sldId="280"/>
            <ac:spMk id="4" creationId="{411BA42F-04A8-876B-6A81-FDE515D3F4F1}"/>
          </ac:spMkLst>
        </pc:spChg>
        <pc:spChg chg="add mod">
          <ac:chgData name="Valen Yamamoto" userId="903060e3-3425-44a2-a16d-a2f33fa09cc6" providerId="ADAL" clId="{A8224C6F-CBB2-4E54-9B58-E3790402FC13}" dt="2023-01-16T01:20:24.270" v="6992" actId="1076"/>
          <ac:spMkLst>
            <pc:docMk/>
            <pc:sldMk cId="2537082666" sldId="280"/>
            <ac:spMk id="5" creationId="{B39B6EB3-11A3-D57A-20C2-7C9852A2E123}"/>
          </ac:spMkLst>
        </pc:spChg>
        <pc:spChg chg="add mod">
          <ac:chgData name="Valen Yamamoto" userId="903060e3-3425-44a2-a16d-a2f33fa09cc6" providerId="ADAL" clId="{A8224C6F-CBB2-4E54-9B58-E3790402FC13}" dt="2023-01-16T01:20:24.270" v="6992" actId="1076"/>
          <ac:spMkLst>
            <pc:docMk/>
            <pc:sldMk cId="2537082666" sldId="280"/>
            <ac:spMk id="6" creationId="{B121615E-5D41-CA9F-7553-30BB1A582819}"/>
          </ac:spMkLst>
        </pc:spChg>
        <pc:spChg chg="add mod">
          <ac:chgData name="Valen Yamamoto" userId="903060e3-3425-44a2-a16d-a2f33fa09cc6" providerId="ADAL" clId="{A8224C6F-CBB2-4E54-9B58-E3790402FC13}" dt="2023-01-16T01:20:24.270" v="6992" actId="1076"/>
          <ac:spMkLst>
            <pc:docMk/>
            <pc:sldMk cId="2537082666" sldId="280"/>
            <ac:spMk id="11" creationId="{A43EFEA5-9FAD-5C50-0BD4-78BE7FA9986B}"/>
          </ac:spMkLst>
        </pc:spChg>
        <pc:spChg chg="add mod">
          <ac:chgData name="Valen Yamamoto" userId="903060e3-3425-44a2-a16d-a2f33fa09cc6" providerId="ADAL" clId="{A8224C6F-CBB2-4E54-9B58-E3790402FC13}" dt="2023-01-16T01:20:24.270" v="6992" actId="1076"/>
          <ac:spMkLst>
            <pc:docMk/>
            <pc:sldMk cId="2537082666" sldId="280"/>
            <ac:spMk id="12" creationId="{0A8965D3-2013-404F-5576-E90CFCF9081E}"/>
          </ac:spMkLst>
        </pc:spChg>
        <pc:spChg chg="add mod">
          <ac:chgData name="Valen Yamamoto" userId="903060e3-3425-44a2-a16d-a2f33fa09cc6" providerId="ADAL" clId="{A8224C6F-CBB2-4E54-9B58-E3790402FC13}" dt="2023-01-16T01:20:24.270" v="6992" actId="1076"/>
          <ac:spMkLst>
            <pc:docMk/>
            <pc:sldMk cId="2537082666" sldId="280"/>
            <ac:spMk id="13" creationId="{ACC74010-32F0-E24A-BEE3-089DB210361A}"/>
          </ac:spMkLst>
        </pc:spChg>
        <pc:spChg chg="add mod">
          <ac:chgData name="Valen Yamamoto" userId="903060e3-3425-44a2-a16d-a2f33fa09cc6" providerId="ADAL" clId="{A8224C6F-CBB2-4E54-9B58-E3790402FC13}" dt="2023-01-16T01:20:24.270" v="6992" actId="1076"/>
          <ac:spMkLst>
            <pc:docMk/>
            <pc:sldMk cId="2537082666" sldId="280"/>
            <ac:spMk id="14" creationId="{4F8426D2-BBE3-9BD0-2286-8FCCB212AF8F}"/>
          </ac:spMkLst>
        </pc:spChg>
        <pc:spChg chg="add mod">
          <ac:chgData name="Valen Yamamoto" userId="903060e3-3425-44a2-a16d-a2f33fa09cc6" providerId="ADAL" clId="{A8224C6F-CBB2-4E54-9B58-E3790402FC13}" dt="2023-01-16T01:20:24.270" v="6992" actId="1076"/>
          <ac:spMkLst>
            <pc:docMk/>
            <pc:sldMk cId="2537082666" sldId="280"/>
            <ac:spMk id="15" creationId="{61EBA1BC-3908-D2C9-E1F5-A717CFA54A85}"/>
          </ac:spMkLst>
        </pc:spChg>
        <pc:spChg chg="add mod">
          <ac:chgData name="Valen Yamamoto" userId="903060e3-3425-44a2-a16d-a2f33fa09cc6" providerId="ADAL" clId="{A8224C6F-CBB2-4E54-9B58-E3790402FC13}" dt="2023-01-16T01:20:24.270" v="6992" actId="1076"/>
          <ac:spMkLst>
            <pc:docMk/>
            <pc:sldMk cId="2537082666" sldId="280"/>
            <ac:spMk id="21" creationId="{9EE4330E-03D1-F3E6-0BC5-B511533AD824}"/>
          </ac:spMkLst>
        </pc:spChg>
        <pc:cxnChg chg="add mod">
          <ac:chgData name="Valen Yamamoto" userId="903060e3-3425-44a2-a16d-a2f33fa09cc6" providerId="ADAL" clId="{A8224C6F-CBB2-4E54-9B58-E3790402FC13}" dt="2023-01-16T01:20:24.270" v="6992" actId="1076"/>
          <ac:cxnSpMkLst>
            <pc:docMk/>
            <pc:sldMk cId="2537082666" sldId="280"/>
            <ac:cxnSpMk id="8" creationId="{78169381-3992-C3F0-C3D9-251A76238790}"/>
          </ac:cxnSpMkLst>
        </pc:cxnChg>
        <pc:cxnChg chg="add mod">
          <ac:chgData name="Valen Yamamoto" userId="903060e3-3425-44a2-a16d-a2f33fa09cc6" providerId="ADAL" clId="{A8224C6F-CBB2-4E54-9B58-E3790402FC13}" dt="2023-01-16T01:20:24.270" v="6992" actId="1076"/>
          <ac:cxnSpMkLst>
            <pc:docMk/>
            <pc:sldMk cId="2537082666" sldId="280"/>
            <ac:cxnSpMk id="9" creationId="{83390A4A-C8F6-820E-ED38-A7ED393E57D8}"/>
          </ac:cxnSpMkLst>
        </pc:cxnChg>
        <pc:cxnChg chg="add mod">
          <ac:chgData name="Valen Yamamoto" userId="903060e3-3425-44a2-a16d-a2f33fa09cc6" providerId="ADAL" clId="{A8224C6F-CBB2-4E54-9B58-E3790402FC13}" dt="2023-01-16T01:20:24.270" v="6992" actId="1076"/>
          <ac:cxnSpMkLst>
            <pc:docMk/>
            <pc:sldMk cId="2537082666" sldId="280"/>
            <ac:cxnSpMk id="17" creationId="{ED1EF354-7345-5020-E781-F891416B88A1}"/>
          </ac:cxnSpMkLst>
        </pc:cxnChg>
      </pc:sldChg>
      <pc:sldChg chg="addSp modSp add mod">
        <pc:chgData name="Valen Yamamoto" userId="903060e3-3425-44a2-a16d-a2f33fa09cc6" providerId="ADAL" clId="{A8224C6F-CBB2-4E54-9B58-E3790402FC13}" dt="2023-01-15T22:00:07.481" v="5761" actId="1076"/>
        <pc:sldMkLst>
          <pc:docMk/>
          <pc:sldMk cId="1659940113" sldId="281"/>
        </pc:sldMkLst>
        <pc:spChg chg="mod">
          <ac:chgData name="Valen Yamamoto" userId="903060e3-3425-44a2-a16d-a2f33fa09cc6" providerId="ADAL" clId="{A8224C6F-CBB2-4E54-9B58-E3790402FC13}" dt="2023-01-15T21:28:35.302" v="3495" actId="20577"/>
          <ac:spMkLst>
            <pc:docMk/>
            <pc:sldMk cId="1659940113" sldId="281"/>
            <ac:spMk id="2" creationId="{5254877D-923A-0BF6-5AFA-B7953441CFCD}"/>
          </ac:spMkLst>
        </pc:spChg>
        <pc:spChg chg="mod">
          <ac:chgData name="Valen Yamamoto" userId="903060e3-3425-44a2-a16d-a2f33fa09cc6" providerId="ADAL" clId="{A8224C6F-CBB2-4E54-9B58-E3790402FC13}" dt="2023-01-15T22:00:00.856" v="5758" actId="1076"/>
          <ac:spMkLst>
            <pc:docMk/>
            <pc:sldMk cId="1659940113" sldId="281"/>
            <ac:spMk id="3" creationId="{B5589400-71B8-8092-AE74-032E2A66750C}"/>
          </ac:spMkLst>
        </pc:spChg>
        <pc:picChg chg="add mod">
          <ac:chgData name="Valen Yamamoto" userId="903060e3-3425-44a2-a16d-a2f33fa09cc6" providerId="ADAL" clId="{A8224C6F-CBB2-4E54-9B58-E3790402FC13}" dt="2023-01-15T22:00:07.481" v="5761" actId="1076"/>
          <ac:picMkLst>
            <pc:docMk/>
            <pc:sldMk cId="1659940113" sldId="281"/>
            <ac:picMk id="4098" creationId="{23F0270E-A104-B8F4-308A-0CCDBDA31070}"/>
          </ac:picMkLst>
        </pc:picChg>
        <pc:picChg chg="add mod">
          <ac:chgData name="Valen Yamamoto" userId="903060e3-3425-44a2-a16d-a2f33fa09cc6" providerId="ADAL" clId="{A8224C6F-CBB2-4E54-9B58-E3790402FC13}" dt="2023-01-15T22:00:05.792" v="5760" actId="1076"/>
          <ac:picMkLst>
            <pc:docMk/>
            <pc:sldMk cId="1659940113" sldId="281"/>
            <ac:picMk id="4100" creationId="{97751F52-10D0-1499-5C33-FBCDD2A36486}"/>
          </ac:picMkLst>
        </pc:picChg>
      </pc:sldChg>
      <pc:sldChg chg="addSp modSp new mod">
        <pc:chgData name="Valen Yamamoto" userId="903060e3-3425-44a2-a16d-a2f33fa09cc6" providerId="ADAL" clId="{A8224C6F-CBB2-4E54-9B58-E3790402FC13}" dt="2023-01-15T21:33:13.572" v="4294" actId="1076"/>
        <pc:sldMkLst>
          <pc:docMk/>
          <pc:sldMk cId="1837955473" sldId="282"/>
        </pc:sldMkLst>
        <pc:spChg chg="mod">
          <ac:chgData name="Valen Yamamoto" userId="903060e3-3425-44a2-a16d-a2f33fa09cc6" providerId="ADAL" clId="{A8224C6F-CBB2-4E54-9B58-E3790402FC13}" dt="2023-01-15T21:30:59.459" v="3848" actId="20577"/>
          <ac:spMkLst>
            <pc:docMk/>
            <pc:sldMk cId="1837955473" sldId="282"/>
            <ac:spMk id="2" creationId="{6FE00567-767D-EE84-9FF8-D13FD363F2F8}"/>
          </ac:spMkLst>
        </pc:spChg>
        <pc:spChg chg="mod">
          <ac:chgData name="Valen Yamamoto" userId="903060e3-3425-44a2-a16d-a2f33fa09cc6" providerId="ADAL" clId="{A8224C6F-CBB2-4E54-9B58-E3790402FC13}" dt="2023-01-15T21:33:09.301" v="4293" actId="1076"/>
          <ac:spMkLst>
            <pc:docMk/>
            <pc:sldMk cId="1837955473" sldId="282"/>
            <ac:spMk id="3" creationId="{B59D706D-ECB8-033C-B7CB-E9A88D73262C}"/>
          </ac:spMkLst>
        </pc:spChg>
        <pc:picChg chg="add mod">
          <ac:chgData name="Valen Yamamoto" userId="903060e3-3425-44a2-a16d-a2f33fa09cc6" providerId="ADAL" clId="{A8224C6F-CBB2-4E54-9B58-E3790402FC13}" dt="2023-01-15T21:33:13.572" v="4294" actId="1076"/>
          <ac:picMkLst>
            <pc:docMk/>
            <pc:sldMk cId="1837955473" sldId="282"/>
            <ac:picMk id="2050" creationId="{C45A915B-583F-8597-2935-A77C47FF8E82}"/>
          </ac:picMkLst>
        </pc:picChg>
      </pc:sldChg>
      <pc:sldChg chg="addSp modSp new mod">
        <pc:chgData name="Valen Yamamoto" userId="903060e3-3425-44a2-a16d-a2f33fa09cc6" providerId="ADAL" clId="{A8224C6F-CBB2-4E54-9B58-E3790402FC13}" dt="2023-01-16T05:39:27.781" v="7680" actId="14100"/>
        <pc:sldMkLst>
          <pc:docMk/>
          <pc:sldMk cId="3831465910" sldId="283"/>
        </pc:sldMkLst>
        <pc:spChg chg="mod">
          <ac:chgData name="Valen Yamamoto" userId="903060e3-3425-44a2-a16d-a2f33fa09cc6" providerId="ADAL" clId="{A8224C6F-CBB2-4E54-9B58-E3790402FC13}" dt="2023-01-16T05:39:13.244" v="7678" actId="1076"/>
          <ac:spMkLst>
            <pc:docMk/>
            <pc:sldMk cId="3831465910" sldId="283"/>
            <ac:spMk id="2" creationId="{3D116FE2-1B13-CD4D-2F3C-7BA1B14A8359}"/>
          </ac:spMkLst>
        </pc:spChg>
        <pc:spChg chg="mod">
          <ac:chgData name="Valen Yamamoto" userId="903060e3-3425-44a2-a16d-a2f33fa09cc6" providerId="ADAL" clId="{A8224C6F-CBB2-4E54-9B58-E3790402FC13}" dt="2023-01-16T05:36:23.567" v="7660" actId="20577"/>
          <ac:spMkLst>
            <pc:docMk/>
            <pc:sldMk cId="3831465910" sldId="283"/>
            <ac:spMk id="3" creationId="{BCE3397C-F48F-93C4-5A2D-1779472178D6}"/>
          </ac:spMkLst>
        </pc:spChg>
        <pc:picChg chg="add mod">
          <ac:chgData name="Valen Yamamoto" userId="903060e3-3425-44a2-a16d-a2f33fa09cc6" providerId="ADAL" clId="{A8224C6F-CBB2-4E54-9B58-E3790402FC13}" dt="2023-01-16T00:18:47.376" v="6121" actId="1076"/>
          <ac:picMkLst>
            <pc:docMk/>
            <pc:sldMk cId="3831465910" sldId="283"/>
            <ac:picMk id="5122" creationId="{E97663E7-28AE-1071-DB9F-C0A52E571F36}"/>
          </ac:picMkLst>
        </pc:picChg>
        <pc:picChg chg="add mod">
          <ac:chgData name="Valen Yamamoto" userId="903060e3-3425-44a2-a16d-a2f33fa09cc6" providerId="ADAL" clId="{A8224C6F-CBB2-4E54-9B58-E3790402FC13}" dt="2023-01-16T05:39:27.781" v="7680" actId="14100"/>
          <ac:picMkLst>
            <pc:docMk/>
            <pc:sldMk cId="3831465910" sldId="283"/>
            <ac:picMk id="5124" creationId="{D18F4774-BDA6-856F-62F5-B3E1C11E4756}"/>
          </ac:picMkLst>
        </pc:picChg>
      </pc:sldChg>
      <pc:sldChg chg="addSp delSp modSp add mod">
        <pc:chgData name="Valen Yamamoto" userId="903060e3-3425-44a2-a16d-a2f33fa09cc6" providerId="ADAL" clId="{A8224C6F-CBB2-4E54-9B58-E3790402FC13}" dt="2023-01-25T23:58:41.981" v="7956" actId="20577"/>
        <pc:sldMkLst>
          <pc:docMk/>
          <pc:sldMk cId="1656311566" sldId="284"/>
        </pc:sldMkLst>
        <pc:spChg chg="mod">
          <ac:chgData name="Valen Yamamoto" userId="903060e3-3425-44a2-a16d-a2f33fa09cc6" providerId="ADAL" clId="{A8224C6F-CBB2-4E54-9B58-E3790402FC13}" dt="2023-01-25T23:47:06.315" v="7704" actId="20577"/>
          <ac:spMkLst>
            <pc:docMk/>
            <pc:sldMk cId="1656311566" sldId="284"/>
            <ac:spMk id="2" creationId="{6FD9470E-3192-04E6-F320-96390254C155}"/>
          </ac:spMkLst>
        </pc:spChg>
        <pc:spChg chg="mod">
          <ac:chgData name="Valen Yamamoto" userId="903060e3-3425-44a2-a16d-a2f33fa09cc6" providerId="ADAL" clId="{A8224C6F-CBB2-4E54-9B58-E3790402FC13}" dt="2023-01-25T23:58:41.981" v="7956" actId="20577"/>
          <ac:spMkLst>
            <pc:docMk/>
            <pc:sldMk cId="1656311566" sldId="284"/>
            <ac:spMk id="3" creationId="{CD9331E1-AABD-9AC4-F4B1-157A14CC32F1}"/>
          </ac:spMkLst>
        </pc:spChg>
        <pc:spChg chg="del">
          <ac:chgData name="Valen Yamamoto" userId="903060e3-3425-44a2-a16d-a2f33fa09cc6" providerId="ADAL" clId="{A8224C6F-CBB2-4E54-9B58-E3790402FC13}" dt="2023-01-25T23:47:26.714" v="7717" actId="478"/>
          <ac:spMkLst>
            <pc:docMk/>
            <pc:sldMk cId="1656311566" sldId="284"/>
            <ac:spMk id="4" creationId="{92E27A07-433C-BB34-862B-5D88527E254D}"/>
          </ac:spMkLst>
        </pc:spChg>
        <pc:spChg chg="del">
          <ac:chgData name="Valen Yamamoto" userId="903060e3-3425-44a2-a16d-a2f33fa09cc6" providerId="ADAL" clId="{A8224C6F-CBB2-4E54-9B58-E3790402FC13}" dt="2023-01-25T23:47:24.455" v="7714" actId="478"/>
          <ac:spMkLst>
            <pc:docMk/>
            <pc:sldMk cId="1656311566" sldId="284"/>
            <ac:spMk id="5" creationId="{A9260268-723D-070F-D846-80D88C61689B}"/>
          </ac:spMkLst>
        </pc:spChg>
        <pc:spChg chg="del mod">
          <ac:chgData name="Valen Yamamoto" userId="903060e3-3425-44a2-a16d-a2f33fa09cc6" providerId="ADAL" clId="{A8224C6F-CBB2-4E54-9B58-E3790402FC13}" dt="2023-01-25T23:47:22.684" v="7711" actId="478"/>
          <ac:spMkLst>
            <pc:docMk/>
            <pc:sldMk cId="1656311566" sldId="284"/>
            <ac:spMk id="6" creationId="{32ED88D6-DCE1-9F7E-6808-DF1FE741D8C2}"/>
          </ac:spMkLst>
        </pc:spChg>
        <pc:spChg chg="del">
          <ac:chgData name="Valen Yamamoto" userId="903060e3-3425-44a2-a16d-a2f33fa09cc6" providerId="ADAL" clId="{A8224C6F-CBB2-4E54-9B58-E3790402FC13}" dt="2023-01-25T23:47:24.015" v="7713" actId="478"/>
          <ac:spMkLst>
            <pc:docMk/>
            <pc:sldMk cId="1656311566" sldId="284"/>
            <ac:spMk id="7" creationId="{95FB86C5-A1C7-79A3-88B0-4ECAEE96453F}"/>
          </ac:spMkLst>
        </pc:spChg>
        <pc:spChg chg="del">
          <ac:chgData name="Valen Yamamoto" userId="903060e3-3425-44a2-a16d-a2f33fa09cc6" providerId="ADAL" clId="{A8224C6F-CBB2-4E54-9B58-E3790402FC13}" dt="2023-01-25T23:47:28.564" v="7720" actId="478"/>
          <ac:spMkLst>
            <pc:docMk/>
            <pc:sldMk cId="1656311566" sldId="284"/>
            <ac:spMk id="8" creationId="{B9F62A89-CA34-4146-4A46-B5045D211A75}"/>
          </ac:spMkLst>
        </pc:spChg>
        <pc:spChg chg="del">
          <ac:chgData name="Valen Yamamoto" userId="903060e3-3425-44a2-a16d-a2f33fa09cc6" providerId="ADAL" clId="{A8224C6F-CBB2-4E54-9B58-E3790402FC13}" dt="2023-01-25T23:47:27.443" v="7718" actId="478"/>
          <ac:spMkLst>
            <pc:docMk/>
            <pc:sldMk cId="1656311566" sldId="284"/>
            <ac:spMk id="9" creationId="{442A3160-86D2-C5ED-A340-7688697CD8C7}"/>
          </ac:spMkLst>
        </pc:spChg>
        <pc:spChg chg="del">
          <ac:chgData name="Valen Yamamoto" userId="903060e3-3425-44a2-a16d-a2f33fa09cc6" providerId="ADAL" clId="{A8224C6F-CBB2-4E54-9B58-E3790402FC13}" dt="2023-01-25T23:47:26.080" v="7716" actId="478"/>
          <ac:spMkLst>
            <pc:docMk/>
            <pc:sldMk cId="1656311566" sldId="284"/>
            <ac:spMk id="10" creationId="{C47A9FB2-6E7F-D66C-14B6-5448D93AB5C5}"/>
          </ac:spMkLst>
        </pc:spChg>
        <pc:spChg chg="del">
          <ac:chgData name="Valen Yamamoto" userId="903060e3-3425-44a2-a16d-a2f33fa09cc6" providerId="ADAL" clId="{A8224C6F-CBB2-4E54-9B58-E3790402FC13}" dt="2023-01-25T23:47:23.269" v="7712" actId="478"/>
          <ac:spMkLst>
            <pc:docMk/>
            <pc:sldMk cId="1656311566" sldId="284"/>
            <ac:spMk id="11" creationId="{0B58C2CB-70F9-A2CA-1136-6BAD8C1B9858}"/>
          </ac:spMkLst>
        </pc:spChg>
        <pc:spChg chg="del">
          <ac:chgData name="Valen Yamamoto" userId="903060e3-3425-44a2-a16d-a2f33fa09cc6" providerId="ADAL" clId="{A8224C6F-CBB2-4E54-9B58-E3790402FC13}" dt="2023-01-25T23:47:25.388" v="7715" actId="478"/>
          <ac:spMkLst>
            <pc:docMk/>
            <pc:sldMk cId="1656311566" sldId="284"/>
            <ac:spMk id="12" creationId="{A299C769-E5E4-98EC-0214-FC06B13E0E1B}"/>
          </ac:spMkLst>
        </pc:spChg>
        <pc:spChg chg="del">
          <ac:chgData name="Valen Yamamoto" userId="903060e3-3425-44a2-a16d-a2f33fa09cc6" providerId="ADAL" clId="{A8224C6F-CBB2-4E54-9B58-E3790402FC13}" dt="2023-01-25T23:47:22.134" v="7709" actId="478"/>
          <ac:spMkLst>
            <pc:docMk/>
            <pc:sldMk cId="1656311566" sldId="284"/>
            <ac:spMk id="13" creationId="{E75F703F-BB9B-C3F5-171D-F4D61FF2AC39}"/>
          </ac:spMkLst>
        </pc:spChg>
        <pc:spChg chg="mod">
          <ac:chgData name="Valen Yamamoto" userId="903060e3-3425-44a2-a16d-a2f33fa09cc6" providerId="ADAL" clId="{A8224C6F-CBB2-4E54-9B58-E3790402FC13}" dt="2023-01-25T23:53:23.589" v="7781" actId="1076"/>
          <ac:spMkLst>
            <pc:docMk/>
            <pc:sldMk cId="1656311566" sldId="284"/>
            <ac:spMk id="15" creationId="{F0E1C30D-90CD-8051-FA32-75E2FD02855B}"/>
          </ac:spMkLst>
        </pc:spChg>
        <pc:spChg chg="add mod">
          <ac:chgData name="Valen Yamamoto" userId="903060e3-3425-44a2-a16d-a2f33fa09cc6" providerId="ADAL" clId="{A8224C6F-CBB2-4E54-9B58-E3790402FC13}" dt="2023-01-25T23:52:52.666" v="7770" actId="1076"/>
          <ac:spMkLst>
            <pc:docMk/>
            <pc:sldMk cId="1656311566" sldId="284"/>
            <ac:spMk id="16" creationId="{4476D443-388E-67FC-4FF4-C1708B17AB8F}"/>
          </ac:spMkLst>
        </pc:spChg>
        <pc:spChg chg="add mod">
          <ac:chgData name="Valen Yamamoto" userId="903060e3-3425-44a2-a16d-a2f33fa09cc6" providerId="ADAL" clId="{A8224C6F-CBB2-4E54-9B58-E3790402FC13}" dt="2023-01-25T23:53:05.370" v="7776" actId="1076"/>
          <ac:spMkLst>
            <pc:docMk/>
            <pc:sldMk cId="1656311566" sldId="284"/>
            <ac:spMk id="18" creationId="{3AD3E86F-3254-1296-9655-6AC09B869DF1}"/>
          </ac:spMkLst>
        </pc:spChg>
        <pc:spChg chg="add mod ord">
          <ac:chgData name="Valen Yamamoto" userId="903060e3-3425-44a2-a16d-a2f33fa09cc6" providerId="ADAL" clId="{A8224C6F-CBB2-4E54-9B58-E3790402FC13}" dt="2023-01-25T23:50:28.501" v="7748" actId="167"/>
          <ac:spMkLst>
            <pc:docMk/>
            <pc:sldMk cId="1656311566" sldId="284"/>
            <ac:spMk id="27" creationId="{515E83E7-5485-05F9-FEFB-FEBC61F1FD14}"/>
          </ac:spMkLst>
        </pc:spChg>
        <pc:spChg chg="del">
          <ac:chgData name="Valen Yamamoto" userId="903060e3-3425-44a2-a16d-a2f33fa09cc6" providerId="ADAL" clId="{A8224C6F-CBB2-4E54-9B58-E3790402FC13}" dt="2023-01-25T23:47:28.031" v="7719" actId="478"/>
          <ac:spMkLst>
            <pc:docMk/>
            <pc:sldMk cId="1656311566" sldId="284"/>
            <ac:spMk id="35" creationId="{D576FB21-96C9-95F2-BB0C-6E1722D8CF30}"/>
          </ac:spMkLst>
        </pc:spChg>
        <pc:spChg chg="mod">
          <ac:chgData name="Valen Yamamoto" userId="903060e3-3425-44a2-a16d-a2f33fa09cc6" providerId="ADAL" clId="{A8224C6F-CBB2-4E54-9B58-E3790402FC13}" dt="2023-01-25T23:50:16.618" v="7747" actId="1076"/>
          <ac:spMkLst>
            <pc:docMk/>
            <pc:sldMk cId="1656311566" sldId="284"/>
            <ac:spMk id="36" creationId="{7C109180-AAA8-4D8E-BFF5-3CED6FE2CB48}"/>
          </ac:spMkLst>
        </pc:spChg>
        <pc:cxnChg chg="del mod">
          <ac:chgData name="Valen Yamamoto" userId="903060e3-3425-44a2-a16d-a2f33fa09cc6" providerId="ADAL" clId="{A8224C6F-CBB2-4E54-9B58-E3790402FC13}" dt="2023-01-25T23:47:19.748" v="7706" actId="478"/>
          <ac:cxnSpMkLst>
            <pc:docMk/>
            <pc:sldMk cId="1656311566" sldId="284"/>
            <ac:cxnSpMk id="17" creationId="{183FF3EA-B55D-9F82-CF30-60FEC8F1C14B}"/>
          </ac:cxnSpMkLst>
        </pc:cxnChg>
        <pc:cxnChg chg="del mod">
          <ac:chgData name="Valen Yamamoto" userId="903060e3-3425-44a2-a16d-a2f33fa09cc6" providerId="ADAL" clId="{A8224C6F-CBB2-4E54-9B58-E3790402FC13}" dt="2023-01-25T23:47:18.285" v="7705" actId="478"/>
          <ac:cxnSpMkLst>
            <pc:docMk/>
            <pc:sldMk cId="1656311566" sldId="284"/>
            <ac:cxnSpMk id="20" creationId="{FF0D1FFA-41AB-5447-1471-BAA2C766A7E7}"/>
          </ac:cxnSpMkLst>
        </pc:cxnChg>
        <pc:cxnChg chg="add mod">
          <ac:chgData name="Valen Yamamoto" userId="903060e3-3425-44a2-a16d-a2f33fa09cc6" providerId="ADAL" clId="{A8224C6F-CBB2-4E54-9B58-E3790402FC13}" dt="2023-01-25T23:49:38.121" v="7739" actId="14100"/>
          <ac:cxnSpMkLst>
            <pc:docMk/>
            <pc:sldMk cId="1656311566" sldId="284"/>
            <ac:cxnSpMk id="21" creationId="{59B3D9AD-5A6C-3CE5-1C77-F26CC69FE37D}"/>
          </ac:cxnSpMkLst>
        </pc:cxnChg>
        <pc:cxnChg chg="add mod">
          <ac:chgData name="Valen Yamamoto" userId="903060e3-3425-44a2-a16d-a2f33fa09cc6" providerId="ADAL" clId="{A8224C6F-CBB2-4E54-9B58-E3790402FC13}" dt="2023-01-25T23:49:48.884" v="7742" actId="14100"/>
          <ac:cxnSpMkLst>
            <pc:docMk/>
            <pc:sldMk cId="1656311566" sldId="284"/>
            <ac:cxnSpMk id="23" creationId="{B4A33897-C137-2C10-8C56-445AD58C08BD}"/>
          </ac:cxnSpMkLst>
        </pc:cxnChg>
        <pc:cxnChg chg="del mod">
          <ac:chgData name="Valen Yamamoto" userId="903060e3-3425-44a2-a16d-a2f33fa09cc6" providerId="ADAL" clId="{A8224C6F-CBB2-4E54-9B58-E3790402FC13}" dt="2023-01-25T23:47:20.668" v="7707" actId="478"/>
          <ac:cxnSpMkLst>
            <pc:docMk/>
            <pc:sldMk cId="1656311566" sldId="284"/>
            <ac:cxnSpMk id="25" creationId="{78DC80CF-A718-AF7B-37D3-4E730A855995}"/>
          </ac:cxnSpMkLst>
        </pc:cxnChg>
        <pc:cxnChg chg="del mod">
          <ac:chgData name="Valen Yamamoto" userId="903060e3-3425-44a2-a16d-a2f33fa09cc6" providerId="ADAL" clId="{A8224C6F-CBB2-4E54-9B58-E3790402FC13}" dt="2023-01-25T23:47:21.584" v="7708" actId="478"/>
          <ac:cxnSpMkLst>
            <pc:docMk/>
            <pc:sldMk cId="1656311566" sldId="284"/>
            <ac:cxnSpMk id="28" creationId="{61870B11-2BC7-B7D6-EA91-2E6F2986F361}"/>
          </ac:cxnSpMkLst>
        </pc:cxnChg>
        <pc:cxnChg chg="add del mod">
          <ac:chgData name="Valen Yamamoto" userId="903060e3-3425-44a2-a16d-a2f33fa09cc6" providerId="ADAL" clId="{A8224C6F-CBB2-4E54-9B58-E3790402FC13}" dt="2023-01-25T23:52:01.360" v="7756" actId="478"/>
          <ac:cxnSpMkLst>
            <pc:docMk/>
            <pc:sldMk cId="1656311566" sldId="284"/>
            <ac:cxnSpMk id="30" creationId="{DEF8D1CC-CE74-3345-7D35-D46B26D3907C}"/>
          </ac:cxnSpMkLst>
        </pc:cxnChg>
        <pc:cxnChg chg="del">
          <ac:chgData name="Valen Yamamoto" userId="903060e3-3425-44a2-a16d-a2f33fa09cc6" providerId="ADAL" clId="{A8224C6F-CBB2-4E54-9B58-E3790402FC13}" dt="2023-01-25T23:47:35.951" v="7723" actId="478"/>
          <ac:cxnSpMkLst>
            <pc:docMk/>
            <pc:sldMk cId="1656311566" sldId="284"/>
            <ac:cxnSpMk id="32" creationId="{69312D13-1870-5F2A-B0C4-548F0623224B}"/>
          </ac:cxnSpMkLst>
        </pc:cxnChg>
        <pc:cxnChg chg="del">
          <ac:chgData name="Valen Yamamoto" userId="903060e3-3425-44a2-a16d-a2f33fa09cc6" providerId="ADAL" clId="{A8224C6F-CBB2-4E54-9B58-E3790402FC13}" dt="2023-01-25T23:47:34.792" v="7722" actId="478"/>
          <ac:cxnSpMkLst>
            <pc:docMk/>
            <pc:sldMk cId="1656311566" sldId="284"/>
            <ac:cxnSpMk id="38" creationId="{059637CE-392D-97FA-BB6C-D98917D24417}"/>
          </ac:cxnSpMkLst>
        </pc:cxnChg>
        <pc:cxnChg chg="add mod">
          <ac:chgData name="Valen Yamamoto" userId="903060e3-3425-44a2-a16d-a2f33fa09cc6" providerId="ADAL" clId="{A8224C6F-CBB2-4E54-9B58-E3790402FC13}" dt="2023-01-25T23:52:25.509" v="7760" actId="14100"/>
          <ac:cxnSpMkLst>
            <pc:docMk/>
            <pc:sldMk cId="1656311566" sldId="284"/>
            <ac:cxnSpMk id="39" creationId="{3CE92B71-0CAD-8C43-145C-1FEC285AA29D}"/>
          </ac:cxnSpMkLst>
        </pc:cxnChg>
        <pc:cxnChg chg="del mod">
          <ac:chgData name="Valen Yamamoto" userId="903060e3-3425-44a2-a16d-a2f33fa09cc6" providerId="ADAL" clId="{A8224C6F-CBB2-4E54-9B58-E3790402FC13}" dt="2023-01-25T23:47:33.818" v="7721" actId="478"/>
          <ac:cxnSpMkLst>
            <pc:docMk/>
            <pc:sldMk cId="1656311566" sldId="284"/>
            <ac:cxnSpMk id="40" creationId="{038715E3-F6FF-4F96-38A9-AD50F2325EA5}"/>
          </ac:cxnSpMkLst>
        </pc:cxnChg>
        <pc:cxnChg chg="add mod">
          <ac:chgData name="Valen Yamamoto" userId="903060e3-3425-44a2-a16d-a2f33fa09cc6" providerId="ADAL" clId="{A8224C6F-CBB2-4E54-9B58-E3790402FC13}" dt="2023-01-25T23:52:36.144" v="7765" actId="14100"/>
          <ac:cxnSpMkLst>
            <pc:docMk/>
            <pc:sldMk cId="1656311566" sldId="284"/>
            <ac:cxnSpMk id="42" creationId="{F26728B0-E266-2769-F74F-3084733A8539}"/>
          </ac:cxnSpMkLst>
        </pc:cxnChg>
        <pc:cxnChg chg="add mod">
          <ac:chgData name="Valen Yamamoto" userId="903060e3-3425-44a2-a16d-a2f33fa09cc6" providerId="ADAL" clId="{A8224C6F-CBB2-4E54-9B58-E3790402FC13}" dt="2023-01-25T23:52:43.771" v="7768" actId="14100"/>
          <ac:cxnSpMkLst>
            <pc:docMk/>
            <pc:sldMk cId="1656311566" sldId="284"/>
            <ac:cxnSpMk id="43" creationId="{875D2F7B-9EFC-7FF7-92A0-DCE2DE974F37}"/>
          </ac:cxnSpMkLst>
        </pc:cxnChg>
        <pc:cxnChg chg="add del mod">
          <ac:chgData name="Valen Yamamoto" userId="903060e3-3425-44a2-a16d-a2f33fa09cc6" providerId="ADAL" clId="{A8224C6F-CBB2-4E54-9B58-E3790402FC13}" dt="2023-01-25T23:52:45.675" v="7769" actId="478"/>
          <ac:cxnSpMkLst>
            <pc:docMk/>
            <pc:sldMk cId="1656311566" sldId="284"/>
            <ac:cxnSpMk id="44" creationId="{16E22CBC-F4A5-F9E4-7942-937B37F90167}"/>
          </ac:cxnSpMkLst>
        </pc:cxnChg>
        <pc:cxnChg chg="add mod">
          <ac:chgData name="Valen Yamamoto" userId="903060e3-3425-44a2-a16d-a2f33fa09cc6" providerId="ADAL" clId="{A8224C6F-CBB2-4E54-9B58-E3790402FC13}" dt="2023-01-25T23:53:05.370" v="7776" actId="1076"/>
          <ac:cxnSpMkLst>
            <pc:docMk/>
            <pc:sldMk cId="1656311566" sldId="284"/>
            <ac:cxnSpMk id="48" creationId="{122D8185-7A58-22EE-81B5-177516FF5D88}"/>
          </ac:cxnSpMkLst>
        </pc:cxnChg>
        <pc:cxnChg chg="add mod">
          <ac:chgData name="Valen Yamamoto" userId="903060e3-3425-44a2-a16d-a2f33fa09cc6" providerId="ADAL" clId="{A8224C6F-CBB2-4E54-9B58-E3790402FC13}" dt="2023-01-25T23:53:23.589" v="7781" actId="1076"/>
          <ac:cxnSpMkLst>
            <pc:docMk/>
            <pc:sldMk cId="1656311566" sldId="284"/>
            <ac:cxnSpMk id="52" creationId="{3947DA09-A853-0C94-EAD7-E7C5CEEEB240}"/>
          </ac:cxnSpMkLst>
        </pc:cxnChg>
        <pc:cxnChg chg="add mod">
          <ac:chgData name="Valen Yamamoto" userId="903060e3-3425-44a2-a16d-a2f33fa09cc6" providerId="ADAL" clId="{A8224C6F-CBB2-4E54-9B58-E3790402FC13}" dt="2023-01-25T23:56:52.257" v="7833" actId="14100"/>
          <ac:cxnSpMkLst>
            <pc:docMk/>
            <pc:sldMk cId="1656311566" sldId="284"/>
            <ac:cxnSpMk id="56" creationId="{98BE82AF-0D9F-B62C-65BD-03362311D2F3}"/>
          </ac:cxnSpMkLst>
        </pc:cxnChg>
        <pc:cxnChg chg="add mod">
          <ac:chgData name="Valen Yamamoto" userId="903060e3-3425-44a2-a16d-a2f33fa09cc6" providerId="ADAL" clId="{A8224C6F-CBB2-4E54-9B58-E3790402FC13}" dt="2023-01-25T23:57:00.866" v="7837" actId="14100"/>
          <ac:cxnSpMkLst>
            <pc:docMk/>
            <pc:sldMk cId="1656311566" sldId="284"/>
            <ac:cxnSpMk id="60" creationId="{EE008A43-690B-C9D5-9F46-23EDFDBC5E4B}"/>
          </ac:cxnSpMkLst>
        </pc:cxnChg>
      </pc:sldChg>
      <pc:sldChg chg="addSp delSp modSp new mod">
        <pc:chgData name="Valen Yamamoto" userId="903060e3-3425-44a2-a16d-a2f33fa09cc6" providerId="ADAL" clId="{A8224C6F-CBB2-4E54-9B58-E3790402FC13}" dt="2023-02-08T23:31:12.481" v="10357" actId="14100"/>
        <pc:sldMkLst>
          <pc:docMk/>
          <pc:sldMk cId="3765152854" sldId="285"/>
        </pc:sldMkLst>
        <pc:spChg chg="mod">
          <ac:chgData name="Valen Yamamoto" userId="903060e3-3425-44a2-a16d-a2f33fa09cc6" providerId="ADAL" clId="{A8224C6F-CBB2-4E54-9B58-E3790402FC13}" dt="2023-01-26T00:17:26.645" v="8059" actId="114"/>
          <ac:spMkLst>
            <pc:docMk/>
            <pc:sldMk cId="3765152854" sldId="285"/>
            <ac:spMk id="2" creationId="{73559B9A-B8D5-8F2E-359C-FCC4817F4CCC}"/>
          </ac:spMkLst>
        </pc:spChg>
        <pc:spChg chg="mod">
          <ac:chgData name="Valen Yamamoto" userId="903060e3-3425-44a2-a16d-a2f33fa09cc6" providerId="ADAL" clId="{A8224C6F-CBB2-4E54-9B58-E3790402FC13}" dt="2023-02-02T18:43:32.414" v="8622" actId="20577"/>
          <ac:spMkLst>
            <pc:docMk/>
            <pc:sldMk cId="3765152854" sldId="285"/>
            <ac:spMk id="3" creationId="{0A39CA0D-299E-48D6-CA12-F725898ABD76}"/>
          </ac:spMkLst>
        </pc:spChg>
        <pc:spChg chg="add mod">
          <ac:chgData name="Valen Yamamoto" userId="903060e3-3425-44a2-a16d-a2f33fa09cc6" providerId="ADAL" clId="{A8224C6F-CBB2-4E54-9B58-E3790402FC13}" dt="2023-02-08T23:29:52.510" v="10342" actId="1076"/>
          <ac:spMkLst>
            <pc:docMk/>
            <pc:sldMk cId="3765152854" sldId="285"/>
            <ac:spMk id="4" creationId="{C3B3DEAA-5D30-22A3-FC46-AA84FC50F600}"/>
          </ac:spMkLst>
        </pc:spChg>
        <pc:spChg chg="add mod">
          <ac:chgData name="Valen Yamamoto" userId="903060e3-3425-44a2-a16d-a2f33fa09cc6" providerId="ADAL" clId="{A8224C6F-CBB2-4E54-9B58-E3790402FC13}" dt="2023-02-08T23:29:58.417" v="10344" actId="1076"/>
          <ac:spMkLst>
            <pc:docMk/>
            <pc:sldMk cId="3765152854" sldId="285"/>
            <ac:spMk id="5" creationId="{4928C6DD-49BC-FAA3-376A-9C39E45D2633}"/>
          </ac:spMkLst>
        </pc:spChg>
        <pc:spChg chg="add mod">
          <ac:chgData name="Valen Yamamoto" userId="903060e3-3425-44a2-a16d-a2f33fa09cc6" providerId="ADAL" clId="{A8224C6F-CBB2-4E54-9B58-E3790402FC13}" dt="2023-02-08T23:29:56.062" v="10343" actId="1076"/>
          <ac:spMkLst>
            <pc:docMk/>
            <pc:sldMk cId="3765152854" sldId="285"/>
            <ac:spMk id="6" creationId="{F11A4E03-83A3-8199-2127-16C510007146}"/>
          </ac:spMkLst>
        </pc:spChg>
        <pc:cxnChg chg="add mod">
          <ac:chgData name="Valen Yamamoto" userId="903060e3-3425-44a2-a16d-a2f33fa09cc6" providerId="ADAL" clId="{A8224C6F-CBB2-4E54-9B58-E3790402FC13}" dt="2023-02-08T23:30:09.096" v="10346" actId="1582"/>
          <ac:cxnSpMkLst>
            <pc:docMk/>
            <pc:sldMk cId="3765152854" sldId="285"/>
            <ac:cxnSpMk id="8" creationId="{61134931-4007-E60F-6FF3-192C0F5D92D6}"/>
          </ac:cxnSpMkLst>
        </pc:cxnChg>
        <pc:cxnChg chg="add mod">
          <ac:chgData name="Valen Yamamoto" userId="903060e3-3425-44a2-a16d-a2f33fa09cc6" providerId="ADAL" clId="{A8224C6F-CBB2-4E54-9B58-E3790402FC13}" dt="2023-02-08T23:30:18.775" v="10350" actId="14100"/>
          <ac:cxnSpMkLst>
            <pc:docMk/>
            <pc:sldMk cId="3765152854" sldId="285"/>
            <ac:cxnSpMk id="9" creationId="{5F45BC02-F176-6529-4A45-8B275CE590E6}"/>
          </ac:cxnSpMkLst>
        </pc:cxnChg>
        <pc:cxnChg chg="add del mod">
          <ac:chgData name="Valen Yamamoto" userId="903060e3-3425-44a2-a16d-a2f33fa09cc6" providerId="ADAL" clId="{A8224C6F-CBB2-4E54-9B58-E3790402FC13}" dt="2023-02-08T23:30:33.112" v="10352" actId="478"/>
          <ac:cxnSpMkLst>
            <pc:docMk/>
            <pc:sldMk cId="3765152854" sldId="285"/>
            <ac:cxnSpMk id="13" creationId="{0AD2C263-F131-704C-67F3-DE1AE027B6FC}"/>
          </ac:cxnSpMkLst>
        </pc:cxnChg>
        <pc:cxnChg chg="add del mod">
          <ac:chgData name="Valen Yamamoto" userId="903060e3-3425-44a2-a16d-a2f33fa09cc6" providerId="ADAL" clId="{A8224C6F-CBB2-4E54-9B58-E3790402FC13}" dt="2023-02-08T23:30:45.879" v="10354" actId="478"/>
          <ac:cxnSpMkLst>
            <pc:docMk/>
            <pc:sldMk cId="3765152854" sldId="285"/>
            <ac:cxnSpMk id="15" creationId="{832F4F09-2446-2A1D-1295-753D9CE8BF48}"/>
          </ac:cxnSpMkLst>
        </pc:cxnChg>
        <pc:cxnChg chg="add mod">
          <ac:chgData name="Valen Yamamoto" userId="903060e3-3425-44a2-a16d-a2f33fa09cc6" providerId="ADAL" clId="{A8224C6F-CBB2-4E54-9B58-E3790402FC13}" dt="2023-02-08T23:31:12.481" v="10357" actId="14100"/>
          <ac:cxnSpMkLst>
            <pc:docMk/>
            <pc:sldMk cId="3765152854" sldId="285"/>
            <ac:cxnSpMk id="17" creationId="{925EFA23-84E5-D855-FC11-6149EFAA89E9}"/>
          </ac:cxnSpMkLst>
        </pc:cxnChg>
      </pc:sldChg>
      <pc:sldChg chg="addSp modSp add mod ord">
        <pc:chgData name="Valen Yamamoto" userId="903060e3-3425-44a2-a16d-a2f33fa09cc6" providerId="ADAL" clId="{A8224C6F-CBB2-4E54-9B58-E3790402FC13}" dt="2023-02-08T23:28:30.690" v="10169" actId="1076"/>
        <pc:sldMkLst>
          <pc:docMk/>
          <pc:sldMk cId="2040589562" sldId="286"/>
        </pc:sldMkLst>
        <pc:spChg chg="mod">
          <ac:chgData name="Valen Yamamoto" userId="903060e3-3425-44a2-a16d-a2f33fa09cc6" providerId="ADAL" clId="{A8224C6F-CBB2-4E54-9B58-E3790402FC13}" dt="2023-02-08T20:39:32.196" v="8769" actId="20577"/>
          <ac:spMkLst>
            <pc:docMk/>
            <pc:sldMk cId="2040589562" sldId="286"/>
            <ac:spMk id="2" creationId="{6FD9470E-3192-04E6-F320-96390254C155}"/>
          </ac:spMkLst>
        </pc:spChg>
        <pc:spChg chg="mod">
          <ac:chgData name="Valen Yamamoto" userId="903060e3-3425-44a2-a16d-a2f33fa09cc6" providerId="ADAL" clId="{A8224C6F-CBB2-4E54-9B58-E3790402FC13}" dt="2023-02-08T20:40:21.185" v="8842" actId="20577"/>
          <ac:spMkLst>
            <pc:docMk/>
            <pc:sldMk cId="2040589562" sldId="286"/>
            <ac:spMk id="3" creationId="{CD9331E1-AABD-9AC4-F4B1-157A14CC32F1}"/>
          </ac:spMkLst>
        </pc:spChg>
        <pc:spChg chg="add mod">
          <ac:chgData name="Valen Yamamoto" userId="903060e3-3425-44a2-a16d-a2f33fa09cc6" providerId="ADAL" clId="{A8224C6F-CBB2-4E54-9B58-E3790402FC13}" dt="2023-02-08T23:26:15.828" v="10086" actId="14100"/>
          <ac:spMkLst>
            <pc:docMk/>
            <pc:sldMk cId="2040589562" sldId="286"/>
            <ac:spMk id="4" creationId="{6B8CA750-2157-7638-7938-46B3B9D0D5E9}"/>
          </ac:spMkLst>
        </pc:spChg>
        <pc:spChg chg="add mod">
          <ac:chgData name="Valen Yamamoto" userId="903060e3-3425-44a2-a16d-a2f33fa09cc6" providerId="ADAL" clId="{A8224C6F-CBB2-4E54-9B58-E3790402FC13}" dt="2023-02-08T23:28:30.690" v="10169" actId="1076"/>
          <ac:spMkLst>
            <pc:docMk/>
            <pc:sldMk cId="2040589562" sldId="286"/>
            <ac:spMk id="5" creationId="{5F005F23-C3F0-0D89-1ED8-C5A889AB8492}"/>
          </ac:spMkLst>
        </pc:spChg>
        <pc:spChg chg="mod">
          <ac:chgData name="Valen Yamamoto" userId="903060e3-3425-44a2-a16d-a2f33fa09cc6" providerId="ADAL" clId="{A8224C6F-CBB2-4E54-9B58-E3790402FC13}" dt="2023-02-08T23:25:01.029" v="9986" actId="1076"/>
          <ac:spMkLst>
            <pc:docMk/>
            <pc:sldMk cId="2040589562" sldId="286"/>
            <ac:spMk id="14" creationId="{734ED6E7-0DE6-7912-7E0F-0D7D063E1DAD}"/>
          </ac:spMkLst>
        </pc:spChg>
        <pc:spChg chg="mod">
          <ac:chgData name="Valen Yamamoto" userId="903060e3-3425-44a2-a16d-a2f33fa09cc6" providerId="ADAL" clId="{A8224C6F-CBB2-4E54-9B58-E3790402FC13}" dt="2023-02-08T23:25:01.029" v="9986" actId="1076"/>
          <ac:spMkLst>
            <pc:docMk/>
            <pc:sldMk cId="2040589562" sldId="286"/>
            <ac:spMk id="15" creationId="{F0E1C30D-90CD-8051-FA32-75E2FD02855B}"/>
          </ac:spMkLst>
        </pc:spChg>
        <pc:spChg chg="mod">
          <ac:chgData name="Valen Yamamoto" userId="903060e3-3425-44a2-a16d-a2f33fa09cc6" providerId="ADAL" clId="{A8224C6F-CBB2-4E54-9B58-E3790402FC13}" dt="2023-02-08T23:25:01.029" v="9986" actId="1076"/>
          <ac:spMkLst>
            <pc:docMk/>
            <pc:sldMk cId="2040589562" sldId="286"/>
            <ac:spMk id="16" creationId="{4476D443-388E-67FC-4FF4-C1708B17AB8F}"/>
          </ac:spMkLst>
        </pc:spChg>
        <pc:spChg chg="mod">
          <ac:chgData name="Valen Yamamoto" userId="903060e3-3425-44a2-a16d-a2f33fa09cc6" providerId="ADAL" clId="{A8224C6F-CBB2-4E54-9B58-E3790402FC13}" dt="2023-02-08T23:25:01.029" v="9986" actId="1076"/>
          <ac:spMkLst>
            <pc:docMk/>
            <pc:sldMk cId="2040589562" sldId="286"/>
            <ac:spMk id="18" creationId="{3AD3E86F-3254-1296-9655-6AC09B869DF1}"/>
          </ac:spMkLst>
        </pc:spChg>
        <pc:spChg chg="mod">
          <ac:chgData name="Valen Yamamoto" userId="903060e3-3425-44a2-a16d-a2f33fa09cc6" providerId="ADAL" clId="{A8224C6F-CBB2-4E54-9B58-E3790402FC13}" dt="2023-02-08T23:25:01.029" v="9986" actId="1076"/>
          <ac:spMkLst>
            <pc:docMk/>
            <pc:sldMk cId="2040589562" sldId="286"/>
            <ac:spMk id="27" creationId="{515E83E7-5485-05F9-FEFB-FEBC61F1FD14}"/>
          </ac:spMkLst>
        </pc:spChg>
        <pc:spChg chg="mod">
          <ac:chgData name="Valen Yamamoto" userId="903060e3-3425-44a2-a16d-a2f33fa09cc6" providerId="ADAL" clId="{A8224C6F-CBB2-4E54-9B58-E3790402FC13}" dt="2023-02-08T23:25:01.029" v="9986" actId="1076"/>
          <ac:spMkLst>
            <pc:docMk/>
            <pc:sldMk cId="2040589562" sldId="286"/>
            <ac:spMk id="34" creationId="{3295766B-EC03-FE03-D583-C056C98C962D}"/>
          </ac:spMkLst>
        </pc:spChg>
        <pc:spChg chg="mod">
          <ac:chgData name="Valen Yamamoto" userId="903060e3-3425-44a2-a16d-a2f33fa09cc6" providerId="ADAL" clId="{A8224C6F-CBB2-4E54-9B58-E3790402FC13}" dt="2023-02-08T23:25:01.029" v="9986" actId="1076"/>
          <ac:spMkLst>
            <pc:docMk/>
            <pc:sldMk cId="2040589562" sldId="286"/>
            <ac:spMk id="36" creationId="{7C109180-AAA8-4D8E-BFF5-3CED6FE2CB48}"/>
          </ac:spMkLst>
        </pc:spChg>
        <pc:cxnChg chg="mod">
          <ac:chgData name="Valen Yamamoto" userId="903060e3-3425-44a2-a16d-a2f33fa09cc6" providerId="ADAL" clId="{A8224C6F-CBB2-4E54-9B58-E3790402FC13}" dt="2023-02-08T23:25:01.029" v="9986" actId="1076"/>
          <ac:cxnSpMkLst>
            <pc:docMk/>
            <pc:sldMk cId="2040589562" sldId="286"/>
            <ac:cxnSpMk id="21" creationId="{59B3D9AD-5A6C-3CE5-1C77-F26CC69FE37D}"/>
          </ac:cxnSpMkLst>
        </pc:cxnChg>
        <pc:cxnChg chg="mod">
          <ac:chgData name="Valen Yamamoto" userId="903060e3-3425-44a2-a16d-a2f33fa09cc6" providerId="ADAL" clId="{A8224C6F-CBB2-4E54-9B58-E3790402FC13}" dt="2023-02-08T23:25:01.029" v="9986" actId="1076"/>
          <ac:cxnSpMkLst>
            <pc:docMk/>
            <pc:sldMk cId="2040589562" sldId="286"/>
            <ac:cxnSpMk id="23" creationId="{B4A33897-C137-2C10-8C56-445AD58C08BD}"/>
          </ac:cxnSpMkLst>
        </pc:cxnChg>
        <pc:cxnChg chg="mod">
          <ac:chgData name="Valen Yamamoto" userId="903060e3-3425-44a2-a16d-a2f33fa09cc6" providerId="ADAL" clId="{A8224C6F-CBB2-4E54-9B58-E3790402FC13}" dt="2023-02-08T23:25:01.029" v="9986" actId="1076"/>
          <ac:cxnSpMkLst>
            <pc:docMk/>
            <pc:sldMk cId="2040589562" sldId="286"/>
            <ac:cxnSpMk id="39" creationId="{3CE92B71-0CAD-8C43-145C-1FEC285AA29D}"/>
          </ac:cxnSpMkLst>
        </pc:cxnChg>
        <pc:cxnChg chg="mod">
          <ac:chgData name="Valen Yamamoto" userId="903060e3-3425-44a2-a16d-a2f33fa09cc6" providerId="ADAL" clId="{A8224C6F-CBB2-4E54-9B58-E3790402FC13}" dt="2023-02-08T23:25:01.029" v="9986" actId="1076"/>
          <ac:cxnSpMkLst>
            <pc:docMk/>
            <pc:sldMk cId="2040589562" sldId="286"/>
            <ac:cxnSpMk id="42" creationId="{F26728B0-E266-2769-F74F-3084733A8539}"/>
          </ac:cxnSpMkLst>
        </pc:cxnChg>
        <pc:cxnChg chg="mod">
          <ac:chgData name="Valen Yamamoto" userId="903060e3-3425-44a2-a16d-a2f33fa09cc6" providerId="ADAL" clId="{A8224C6F-CBB2-4E54-9B58-E3790402FC13}" dt="2023-02-08T23:25:01.029" v="9986" actId="1076"/>
          <ac:cxnSpMkLst>
            <pc:docMk/>
            <pc:sldMk cId="2040589562" sldId="286"/>
            <ac:cxnSpMk id="43" creationId="{875D2F7B-9EFC-7FF7-92A0-DCE2DE974F37}"/>
          </ac:cxnSpMkLst>
        </pc:cxnChg>
        <pc:cxnChg chg="mod">
          <ac:chgData name="Valen Yamamoto" userId="903060e3-3425-44a2-a16d-a2f33fa09cc6" providerId="ADAL" clId="{A8224C6F-CBB2-4E54-9B58-E3790402FC13}" dt="2023-02-08T23:25:01.029" v="9986" actId="1076"/>
          <ac:cxnSpMkLst>
            <pc:docMk/>
            <pc:sldMk cId="2040589562" sldId="286"/>
            <ac:cxnSpMk id="48" creationId="{122D8185-7A58-22EE-81B5-177516FF5D88}"/>
          </ac:cxnSpMkLst>
        </pc:cxnChg>
        <pc:cxnChg chg="mod">
          <ac:chgData name="Valen Yamamoto" userId="903060e3-3425-44a2-a16d-a2f33fa09cc6" providerId="ADAL" clId="{A8224C6F-CBB2-4E54-9B58-E3790402FC13}" dt="2023-02-08T23:25:01.029" v="9986" actId="1076"/>
          <ac:cxnSpMkLst>
            <pc:docMk/>
            <pc:sldMk cId="2040589562" sldId="286"/>
            <ac:cxnSpMk id="52" creationId="{3947DA09-A853-0C94-EAD7-E7C5CEEEB240}"/>
          </ac:cxnSpMkLst>
        </pc:cxnChg>
        <pc:cxnChg chg="mod">
          <ac:chgData name="Valen Yamamoto" userId="903060e3-3425-44a2-a16d-a2f33fa09cc6" providerId="ADAL" clId="{A8224C6F-CBB2-4E54-9B58-E3790402FC13}" dt="2023-02-08T23:25:01.029" v="9986" actId="1076"/>
          <ac:cxnSpMkLst>
            <pc:docMk/>
            <pc:sldMk cId="2040589562" sldId="286"/>
            <ac:cxnSpMk id="56" creationId="{98BE82AF-0D9F-B62C-65BD-03362311D2F3}"/>
          </ac:cxnSpMkLst>
        </pc:cxnChg>
        <pc:cxnChg chg="mod">
          <ac:chgData name="Valen Yamamoto" userId="903060e3-3425-44a2-a16d-a2f33fa09cc6" providerId="ADAL" clId="{A8224C6F-CBB2-4E54-9B58-E3790402FC13}" dt="2023-02-08T23:25:01.029" v="9986" actId="1076"/>
          <ac:cxnSpMkLst>
            <pc:docMk/>
            <pc:sldMk cId="2040589562" sldId="286"/>
            <ac:cxnSpMk id="60" creationId="{EE008A43-690B-C9D5-9F46-23EDFDBC5E4B}"/>
          </ac:cxnSpMkLst>
        </pc:cxnChg>
      </pc:sldChg>
      <pc:sldChg chg="addSp delSp modSp add mod">
        <pc:chgData name="Valen Yamamoto" userId="903060e3-3425-44a2-a16d-a2f33fa09cc6" providerId="ADAL" clId="{A8224C6F-CBB2-4E54-9B58-E3790402FC13}" dt="2023-02-08T23:23:55.835" v="9985" actId="208"/>
        <pc:sldMkLst>
          <pc:docMk/>
          <pc:sldMk cId="2213349694" sldId="287"/>
        </pc:sldMkLst>
        <pc:spChg chg="mod">
          <ac:chgData name="Valen Yamamoto" userId="903060e3-3425-44a2-a16d-a2f33fa09cc6" providerId="ADAL" clId="{A8224C6F-CBB2-4E54-9B58-E3790402FC13}" dt="2023-02-08T20:44:53.966" v="8880" actId="20577"/>
          <ac:spMkLst>
            <pc:docMk/>
            <pc:sldMk cId="2213349694" sldId="287"/>
            <ac:spMk id="2" creationId="{6F9E2E9D-134F-E734-6207-629F7C992FC3}"/>
          </ac:spMkLst>
        </pc:spChg>
        <pc:spChg chg="mod">
          <ac:chgData name="Valen Yamamoto" userId="903060e3-3425-44a2-a16d-a2f33fa09cc6" providerId="ADAL" clId="{A8224C6F-CBB2-4E54-9B58-E3790402FC13}" dt="2023-02-08T22:15:20.865" v="9194" actId="20577"/>
          <ac:spMkLst>
            <pc:docMk/>
            <pc:sldMk cId="2213349694" sldId="287"/>
            <ac:spMk id="3" creationId="{B0B097AB-C5BF-D9E8-ADBB-F0D4438F138A}"/>
          </ac:spMkLst>
        </pc:spChg>
        <pc:spChg chg="add mod">
          <ac:chgData name="Valen Yamamoto" userId="903060e3-3425-44a2-a16d-a2f33fa09cc6" providerId="ADAL" clId="{A8224C6F-CBB2-4E54-9B58-E3790402FC13}" dt="2023-02-08T22:15:50.782" v="9198" actId="207"/>
          <ac:spMkLst>
            <pc:docMk/>
            <pc:sldMk cId="2213349694" sldId="287"/>
            <ac:spMk id="4" creationId="{7558BDF9-9892-21BD-2B7F-ADF1728528AB}"/>
          </ac:spMkLst>
        </pc:spChg>
        <pc:spChg chg="del">
          <ac:chgData name="Valen Yamamoto" userId="903060e3-3425-44a2-a16d-a2f33fa09cc6" providerId="ADAL" clId="{A8224C6F-CBB2-4E54-9B58-E3790402FC13}" dt="2023-02-08T20:45:00.831" v="8881" actId="478"/>
          <ac:spMkLst>
            <pc:docMk/>
            <pc:sldMk cId="2213349694" sldId="287"/>
            <ac:spMk id="5" creationId="{D5311276-BB23-6941-B19B-D321C8660967}"/>
          </ac:spMkLst>
        </pc:spChg>
        <pc:spChg chg="add mod">
          <ac:chgData name="Valen Yamamoto" userId="903060e3-3425-44a2-a16d-a2f33fa09cc6" providerId="ADAL" clId="{A8224C6F-CBB2-4E54-9B58-E3790402FC13}" dt="2023-02-08T22:16:44.080" v="9268" actId="1076"/>
          <ac:spMkLst>
            <pc:docMk/>
            <pc:sldMk cId="2213349694" sldId="287"/>
            <ac:spMk id="6" creationId="{9DC977A2-D72D-11BA-FA7A-F64776241245}"/>
          </ac:spMkLst>
        </pc:spChg>
        <pc:spChg chg="del">
          <ac:chgData name="Valen Yamamoto" userId="903060e3-3425-44a2-a16d-a2f33fa09cc6" providerId="ADAL" clId="{A8224C6F-CBB2-4E54-9B58-E3790402FC13}" dt="2023-02-08T20:45:00.831" v="8881" actId="478"/>
          <ac:spMkLst>
            <pc:docMk/>
            <pc:sldMk cId="2213349694" sldId="287"/>
            <ac:spMk id="7" creationId="{50CBA983-B89B-231E-CD69-2FD811457088}"/>
          </ac:spMkLst>
        </pc:spChg>
        <pc:spChg chg="del">
          <ac:chgData name="Valen Yamamoto" userId="903060e3-3425-44a2-a16d-a2f33fa09cc6" providerId="ADAL" clId="{A8224C6F-CBB2-4E54-9B58-E3790402FC13}" dt="2023-02-08T20:45:00.831" v="8881" actId="478"/>
          <ac:spMkLst>
            <pc:docMk/>
            <pc:sldMk cId="2213349694" sldId="287"/>
            <ac:spMk id="8" creationId="{3C4E835D-4D19-420D-B302-B9FDFA9192E1}"/>
          </ac:spMkLst>
        </pc:spChg>
        <pc:spChg chg="add mod">
          <ac:chgData name="Valen Yamamoto" userId="903060e3-3425-44a2-a16d-a2f33fa09cc6" providerId="ADAL" clId="{A8224C6F-CBB2-4E54-9B58-E3790402FC13}" dt="2023-02-08T22:17:11.801" v="9321" actId="207"/>
          <ac:spMkLst>
            <pc:docMk/>
            <pc:sldMk cId="2213349694" sldId="287"/>
            <ac:spMk id="9" creationId="{8B2723A7-1C7C-173F-1B78-5F1247F1CCAE}"/>
          </ac:spMkLst>
        </pc:spChg>
        <pc:spChg chg="del">
          <ac:chgData name="Valen Yamamoto" userId="903060e3-3425-44a2-a16d-a2f33fa09cc6" providerId="ADAL" clId="{A8224C6F-CBB2-4E54-9B58-E3790402FC13}" dt="2023-02-08T20:45:00.831" v="8881" actId="478"/>
          <ac:spMkLst>
            <pc:docMk/>
            <pc:sldMk cId="2213349694" sldId="287"/>
            <ac:spMk id="10" creationId="{77645CBE-A1D0-AB9D-9F7B-662E5C22D8CE}"/>
          </ac:spMkLst>
        </pc:spChg>
        <pc:spChg chg="add mod">
          <ac:chgData name="Valen Yamamoto" userId="903060e3-3425-44a2-a16d-a2f33fa09cc6" providerId="ADAL" clId="{A8224C6F-CBB2-4E54-9B58-E3790402FC13}" dt="2023-02-08T22:17:52.595" v="9401" actId="122"/>
          <ac:spMkLst>
            <pc:docMk/>
            <pc:sldMk cId="2213349694" sldId="287"/>
            <ac:spMk id="11" creationId="{4615AF31-785B-8145-6030-7901AB3AFA4E}"/>
          </ac:spMkLst>
        </pc:spChg>
        <pc:spChg chg="add mod">
          <ac:chgData name="Valen Yamamoto" userId="903060e3-3425-44a2-a16d-a2f33fa09cc6" providerId="ADAL" clId="{A8224C6F-CBB2-4E54-9B58-E3790402FC13}" dt="2023-02-08T23:23:39.861" v="9980" actId="1076"/>
          <ac:spMkLst>
            <pc:docMk/>
            <pc:sldMk cId="2213349694" sldId="287"/>
            <ac:spMk id="22" creationId="{D47FDF85-CCB6-9E7B-B31D-DBC92224B717}"/>
          </ac:spMkLst>
        </pc:spChg>
        <pc:spChg chg="del">
          <ac:chgData name="Valen Yamamoto" userId="903060e3-3425-44a2-a16d-a2f33fa09cc6" providerId="ADAL" clId="{A8224C6F-CBB2-4E54-9B58-E3790402FC13}" dt="2023-02-08T20:45:00.831" v="8881" actId="478"/>
          <ac:spMkLst>
            <pc:docMk/>
            <pc:sldMk cId="2213349694" sldId="287"/>
            <ac:spMk id="29" creationId="{752CE68B-D0B1-AE2A-1F3B-9F9864AA4617}"/>
          </ac:spMkLst>
        </pc:spChg>
        <pc:spChg chg="del">
          <ac:chgData name="Valen Yamamoto" userId="903060e3-3425-44a2-a16d-a2f33fa09cc6" providerId="ADAL" clId="{A8224C6F-CBB2-4E54-9B58-E3790402FC13}" dt="2023-02-08T20:45:00.831" v="8881" actId="478"/>
          <ac:spMkLst>
            <pc:docMk/>
            <pc:sldMk cId="2213349694" sldId="287"/>
            <ac:spMk id="30" creationId="{1E644361-ED27-FB8A-7642-DA6364B46F20}"/>
          </ac:spMkLst>
        </pc:spChg>
        <pc:spChg chg="del">
          <ac:chgData name="Valen Yamamoto" userId="903060e3-3425-44a2-a16d-a2f33fa09cc6" providerId="ADAL" clId="{A8224C6F-CBB2-4E54-9B58-E3790402FC13}" dt="2023-02-08T20:45:00.831" v="8881" actId="478"/>
          <ac:spMkLst>
            <pc:docMk/>
            <pc:sldMk cId="2213349694" sldId="287"/>
            <ac:spMk id="31" creationId="{333D27F2-FDF6-A161-7E5C-E620A69B1C89}"/>
          </ac:spMkLst>
        </pc:spChg>
        <pc:spChg chg="del">
          <ac:chgData name="Valen Yamamoto" userId="903060e3-3425-44a2-a16d-a2f33fa09cc6" providerId="ADAL" clId="{A8224C6F-CBB2-4E54-9B58-E3790402FC13}" dt="2023-02-08T20:45:00.831" v="8881" actId="478"/>
          <ac:spMkLst>
            <pc:docMk/>
            <pc:sldMk cId="2213349694" sldId="287"/>
            <ac:spMk id="32" creationId="{C96083E8-DEA8-8328-3EC2-2981EA937465}"/>
          </ac:spMkLst>
        </pc:spChg>
        <pc:spChg chg="del">
          <ac:chgData name="Valen Yamamoto" userId="903060e3-3425-44a2-a16d-a2f33fa09cc6" providerId="ADAL" clId="{A8224C6F-CBB2-4E54-9B58-E3790402FC13}" dt="2023-02-08T20:45:00.831" v="8881" actId="478"/>
          <ac:spMkLst>
            <pc:docMk/>
            <pc:sldMk cId="2213349694" sldId="287"/>
            <ac:spMk id="33" creationId="{653D9BFC-D937-1F79-04B5-FCC4082A82A0}"/>
          </ac:spMkLst>
        </pc:spChg>
        <pc:spChg chg="del">
          <ac:chgData name="Valen Yamamoto" userId="903060e3-3425-44a2-a16d-a2f33fa09cc6" providerId="ADAL" clId="{A8224C6F-CBB2-4E54-9B58-E3790402FC13}" dt="2023-02-08T20:45:00.831" v="8881" actId="478"/>
          <ac:spMkLst>
            <pc:docMk/>
            <pc:sldMk cId="2213349694" sldId="287"/>
            <ac:spMk id="34" creationId="{FE7DAA93-53C9-4FE0-2CB7-1B2E7F91F144}"/>
          </ac:spMkLst>
        </pc:spChg>
        <pc:spChg chg="del">
          <ac:chgData name="Valen Yamamoto" userId="903060e3-3425-44a2-a16d-a2f33fa09cc6" providerId="ADAL" clId="{A8224C6F-CBB2-4E54-9B58-E3790402FC13}" dt="2023-02-08T20:45:00.831" v="8881" actId="478"/>
          <ac:spMkLst>
            <pc:docMk/>
            <pc:sldMk cId="2213349694" sldId="287"/>
            <ac:spMk id="35" creationId="{BC57495C-A9B3-C1E2-52BD-06D5DE3A7C3A}"/>
          </ac:spMkLst>
        </pc:spChg>
        <pc:spChg chg="del">
          <ac:chgData name="Valen Yamamoto" userId="903060e3-3425-44a2-a16d-a2f33fa09cc6" providerId="ADAL" clId="{A8224C6F-CBB2-4E54-9B58-E3790402FC13}" dt="2023-02-08T20:45:00.831" v="8881" actId="478"/>
          <ac:spMkLst>
            <pc:docMk/>
            <pc:sldMk cId="2213349694" sldId="287"/>
            <ac:spMk id="36" creationId="{87ECA038-A734-B65E-CEDA-8C25219EDD3C}"/>
          </ac:spMkLst>
        </pc:spChg>
        <pc:spChg chg="del">
          <ac:chgData name="Valen Yamamoto" userId="903060e3-3425-44a2-a16d-a2f33fa09cc6" providerId="ADAL" clId="{A8224C6F-CBB2-4E54-9B58-E3790402FC13}" dt="2023-02-08T20:45:00.831" v="8881" actId="478"/>
          <ac:spMkLst>
            <pc:docMk/>
            <pc:sldMk cId="2213349694" sldId="287"/>
            <ac:spMk id="37" creationId="{9942489E-E53D-6D45-EC0E-719DAD4CB667}"/>
          </ac:spMkLst>
        </pc:spChg>
        <pc:spChg chg="del">
          <ac:chgData name="Valen Yamamoto" userId="903060e3-3425-44a2-a16d-a2f33fa09cc6" providerId="ADAL" clId="{A8224C6F-CBB2-4E54-9B58-E3790402FC13}" dt="2023-02-08T20:45:00.831" v="8881" actId="478"/>
          <ac:spMkLst>
            <pc:docMk/>
            <pc:sldMk cId="2213349694" sldId="287"/>
            <ac:spMk id="38" creationId="{51FDCFAE-F801-E831-3CAD-05C52BE5AC83}"/>
          </ac:spMkLst>
        </pc:spChg>
        <pc:spChg chg="del">
          <ac:chgData name="Valen Yamamoto" userId="903060e3-3425-44a2-a16d-a2f33fa09cc6" providerId="ADAL" clId="{A8224C6F-CBB2-4E54-9B58-E3790402FC13}" dt="2023-02-08T20:45:04.640" v="8882" actId="478"/>
          <ac:spMkLst>
            <pc:docMk/>
            <pc:sldMk cId="2213349694" sldId="287"/>
            <ac:spMk id="39" creationId="{231545D9-F91F-FBB8-2843-4FA3806E869D}"/>
          </ac:spMkLst>
        </pc:spChg>
        <pc:spChg chg="del">
          <ac:chgData name="Valen Yamamoto" userId="903060e3-3425-44a2-a16d-a2f33fa09cc6" providerId="ADAL" clId="{A8224C6F-CBB2-4E54-9B58-E3790402FC13}" dt="2023-02-08T20:45:00.831" v="8881" actId="478"/>
          <ac:spMkLst>
            <pc:docMk/>
            <pc:sldMk cId="2213349694" sldId="287"/>
            <ac:spMk id="40" creationId="{EF0470E5-792A-90C8-738E-B2C4F1998912}"/>
          </ac:spMkLst>
        </pc:spChg>
        <pc:spChg chg="del">
          <ac:chgData name="Valen Yamamoto" userId="903060e3-3425-44a2-a16d-a2f33fa09cc6" providerId="ADAL" clId="{A8224C6F-CBB2-4E54-9B58-E3790402FC13}" dt="2023-02-08T20:45:00.831" v="8881" actId="478"/>
          <ac:spMkLst>
            <pc:docMk/>
            <pc:sldMk cId="2213349694" sldId="287"/>
            <ac:spMk id="41" creationId="{18D55D66-94D9-8B87-07ED-B980B254BB7C}"/>
          </ac:spMkLst>
        </pc:spChg>
        <pc:spChg chg="del">
          <ac:chgData name="Valen Yamamoto" userId="903060e3-3425-44a2-a16d-a2f33fa09cc6" providerId="ADAL" clId="{A8224C6F-CBB2-4E54-9B58-E3790402FC13}" dt="2023-02-08T20:45:00.831" v="8881" actId="478"/>
          <ac:spMkLst>
            <pc:docMk/>
            <pc:sldMk cId="2213349694" sldId="287"/>
            <ac:spMk id="42" creationId="{E37A0FB2-9A2A-26D9-43E2-AA2FBEC20F43}"/>
          </ac:spMkLst>
        </pc:spChg>
        <pc:spChg chg="del">
          <ac:chgData name="Valen Yamamoto" userId="903060e3-3425-44a2-a16d-a2f33fa09cc6" providerId="ADAL" clId="{A8224C6F-CBB2-4E54-9B58-E3790402FC13}" dt="2023-02-08T20:45:00.831" v="8881" actId="478"/>
          <ac:spMkLst>
            <pc:docMk/>
            <pc:sldMk cId="2213349694" sldId="287"/>
            <ac:spMk id="43" creationId="{B7868C5D-1B59-2DB8-D7C0-82744C0BFAAA}"/>
          </ac:spMkLst>
        </pc:spChg>
        <pc:spChg chg="del">
          <ac:chgData name="Valen Yamamoto" userId="903060e3-3425-44a2-a16d-a2f33fa09cc6" providerId="ADAL" clId="{A8224C6F-CBB2-4E54-9B58-E3790402FC13}" dt="2023-02-08T20:45:00.831" v="8881" actId="478"/>
          <ac:spMkLst>
            <pc:docMk/>
            <pc:sldMk cId="2213349694" sldId="287"/>
            <ac:spMk id="44" creationId="{C12D536D-9810-F2DE-A307-AFE0610E34E3}"/>
          </ac:spMkLst>
        </pc:spChg>
        <pc:cxnChg chg="del mod">
          <ac:chgData name="Valen Yamamoto" userId="903060e3-3425-44a2-a16d-a2f33fa09cc6" providerId="ADAL" clId="{A8224C6F-CBB2-4E54-9B58-E3790402FC13}" dt="2023-02-08T20:45:00.831" v="8881" actId="478"/>
          <ac:cxnSpMkLst>
            <pc:docMk/>
            <pc:sldMk cId="2213349694" sldId="287"/>
            <ac:cxnSpMk id="13" creationId="{E034B3E6-F3E8-BB34-853D-92B8E34691E7}"/>
          </ac:cxnSpMkLst>
        </pc:cxnChg>
        <pc:cxnChg chg="add mod">
          <ac:chgData name="Valen Yamamoto" userId="903060e3-3425-44a2-a16d-a2f33fa09cc6" providerId="ADAL" clId="{A8224C6F-CBB2-4E54-9B58-E3790402FC13}" dt="2023-02-08T22:18:15.925" v="9404" actId="1582"/>
          <ac:cxnSpMkLst>
            <pc:docMk/>
            <pc:sldMk cId="2213349694" sldId="287"/>
            <ac:cxnSpMk id="14" creationId="{27D5D632-ED31-8645-C2F1-E164E6DCC777}"/>
          </ac:cxnSpMkLst>
        </pc:cxnChg>
        <pc:cxnChg chg="add mod">
          <ac:chgData name="Valen Yamamoto" userId="903060e3-3425-44a2-a16d-a2f33fa09cc6" providerId="ADAL" clId="{A8224C6F-CBB2-4E54-9B58-E3790402FC13}" dt="2023-02-08T22:18:42.281" v="9414" actId="208"/>
          <ac:cxnSpMkLst>
            <pc:docMk/>
            <pc:sldMk cId="2213349694" sldId="287"/>
            <ac:cxnSpMk id="15" creationId="{8ADB1914-D695-23A5-870E-F65515DC9704}"/>
          </ac:cxnSpMkLst>
        </pc:cxnChg>
        <pc:cxnChg chg="del mod">
          <ac:chgData name="Valen Yamamoto" userId="903060e3-3425-44a2-a16d-a2f33fa09cc6" providerId="ADAL" clId="{A8224C6F-CBB2-4E54-9B58-E3790402FC13}" dt="2023-02-08T20:45:00.831" v="8881" actId="478"/>
          <ac:cxnSpMkLst>
            <pc:docMk/>
            <pc:sldMk cId="2213349694" sldId="287"/>
            <ac:cxnSpMk id="16" creationId="{924B04AD-210E-A405-A0A7-827C2919F291}"/>
          </ac:cxnSpMkLst>
        </pc:cxnChg>
        <pc:cxnChg chg="add mod">
          <ac:chgData name="Valen Yamamoto" userId="903060e3-3425-44a2-a16d-a2f33fa09cc6" providerId="ADAL" clId="{A8224C6F-CBB2-4E54-9B58-E3790402FC13}" dt="2023-02-08T22:18:28.263" v="9410" actId="208"/>
          <ac:cxnSpMkLst>
            <pc:docMk/>
            <pc:sldMk cId="2213349694" sldId="287"/>
            <ac:cxnSpMk id="17" creationId="{F050436B-2137-59E5-DEA4-217B7F9ED532}"/>
          </ac:cxnSpMkLst>
        </pc:cxnChg>
        <pc:cxnChg chg="del mod">
          <ac:chgData name="Valen Yamamoto" userId="903060e3-3425-44a2-a16d-a2f33fa09cc6" providerId="ADAL" clId="{A8224C6F-CBB2-4E54-9B58-E3790402FC13}" dt="2023-02-08T20:45:00.831" v="8881" actId="478"/>
          <ac:cxnSpMkLst>
            <pc:docMk/>
            <pc:sldMk cId="2213349694" sldId="287"/>
            <ac:cxnSpMk id="23" creationId="{0600B070-7973-FC98-9DFF-F60988546A1D}"/>
          </ac:cxnSpMkLst>
        </pc:cxnChg>
        <pc:cxnChg chg="add mod">
          <ac:chgData name="Valen Yamamoto" userId="903060e3-3425-44a2-a16d-a2f33fa09cc6" providerId="ADAL" clId="{A8224C6F-CBB2-4E54-9B58-E3790402FC13}" dt="2023-02-08T23:23:55.835" v="9985" actId="208"/>
          <ac:cxnSpMkLst>
            <pc:docMk/>
            <pc:sldMk cId="2213349694" sldId="287"/>
            <ac:cxnSpMk id="24" creationId="{1615786C-0443-90BE-7393-A60C4D26C9A0}"/>
          </ac:cxnSpMkLst>
        </pc:cxnChg>
        <pc:cxnChg chg="del mod">
          <ac:chgData name="Valen Yamamoto" userId="903060e3-3425-44a2-a16d-a2f33fa09cc6" providerId="ADAL" clId="{A8224C6F-CBB2-4E54-9B58-E3790402FC13}" dt="2023-02-08T20:45:00.831" v="8881" actId="478"/>
          <ac:cxnSpMkLst>
            <pc:docMk/>
            <pc:sldMk cId="2213349694" sldId="287"/>
            <ac:cxnSpMk id="27" creationId="{FC883DE1-C5A5-F272-7E6A-1BD103EE5D40}"/>
          </ac:cxnSpMkLst>
        </pc:cxnChg>
        <pc:cxnChg chg="del mod">
          <ac:chgData name="Valen Yamamoto" userId="903060e3-3425-44a2-a16d-a2f33fa09cc6" providerId="ADAL" clId="{A8224C6F-CBB2-4E54-9B58-E3790402FC13}" dt="2023-02-08T20:45:00.831" v="8881" actId="478"/>
          <ac:cxnSpMkLst>
            <pc:docMk/>
            <pc:sldMk cId="2213349694" sldId="287"/>
            <ac:cxnSpMk id="28" creationId="{A3DECD51-03E6-878D-D509-AF0617B16882}"/>
          </ac:cxnSpMkLst>
        </pc:cxnChg>
      </pc:sldChg>
      <pc:sldChg chg="addSp delSp modSp add mod">
        <pc:chgData name="Valen Yamamoto" userId="903060e3-3425-44a2-a16d-a2f33fa09cc6" providerId="ADAL" clId="{A8224C6F-CBB2-4E54-9B58-E3790402FC13}" dt="2023-02-08T23:22:48.031" v="9953" actId="1076"/>
        <pc:sldMkLst>
          <pc:docMk/>
          <pc:sldMk cId="159156504" sldId="288"/>
        </pc:sldMkLst>
        <pc:spChg chg="mod">
          <ac:chgData name="Valen Yamamoto" userId="903060e3-3425-44a2-a16d-a2f33fa09cc6" providerId="ADAL" clId="{A8224C6F-CBB2-4E54-9B58-E3790402FC13}" dt="2023-02-08T23:12:42.860" v="9661" actId="20577"/>
          <ac:spMkLst>
            <pc:docMk/>
            <pc:sldMk cId="159156504" sldId="288"/>
            <ac:spMk id="3" creationId="{BE14CB94-8C0C-141E-95FC-B74D6533737D}"/>
          </ac:spMkLst>
        </pc:spChg>
        <pc:spChg chg="add mod">
          <ac:chgData name="Valen Yamamoto" userId="903060e3-3425-44a2-a16d-a2f33fa09cc6" providerId="ADAL" clId="{A8224C6F-CBB2-4E54-9B58-E3790402FC13}" dt="2023-02-08T22:21:55.022" v="9423" actId="1076"/>
          <ac:spMkLst>
            <pc:docMk/>
            <pc:sldMk cId="159156504" sldId="288"/>
            <ac:spMk id="4" creationId="{83F52D6F-284A-EA6F-9507-80FB93CFE730}"/>
          </ac:spMkLst>
        </pc:spChg>
        <pc:spChg chg="add mod">
          <ac:chgData name="Valen Yamamoto" userId="903060e3-3425-44a2-a16d-a2f33fa09cc6" providerId="ADAL" clId="{A8224C6F-CBB2-4E54-9B58-E3790402FC13}" dt="2023-02-08T23:22:48.031" v="9953" actId="1076"/>
          <ac:spMkLst>
            <pc:docMk/>
            <pc:sldMk cId="159156504" sldId="288"/>
            <ac:spMk id="5" creationId="{4ACE4C01-2FCF-A012-B05F-AE10000E1399}"/>
          </ac:spMkLst>
        </pc:spChg>
        <pc:spChg chg="add mod">
          <ac:chgData name="Valen Yamamoto" userId="903060e3-3425-44a2-a16d-a2f33fa09cc6" providerId="ADAL" clId="{A8224C6F-CBB2-4E54-9B58-E3790402FC13}" dt="2023-02-08T23:22:48.031" v="9953" actId="1076"/>
          <ac:spMkLst>
            <pc:docMk/>
            <pc:sldMk cId="159156504" sldId="288"/>
            <ac:spMk id="6" creationId="{BDA0EDEF-179B-A650-D538-8825EA38DF68}"/>
          </ac:spMkLst>
        </pc:spChg>
        <pc:spChg chg="add mod">
          <ac:chgData name="Valen Yamamoto" userId="903060e3-3425-44a2-a16d-a2f33fa09cc6" providerId="ADAL" clId="{A8224C6F-CBB2-4E54-9B58-E3790402FC13}" dt="2023-02-08T23:22:48.031" v="9953" actId="1076"/>
          <ac:spMkLst>
            <pc:docMk/>
            <pc:sldMk cId="159156504" sldId="288"/>
            <ac:spMk id="7" creationId="{DC4CD76F-29DD-9BED-CDEC-C1528D975E7F}"/>
          </ac:spMkLst>
        </pc:spChg>
        <pc:spChg chg="add mod">
          <ac:chgData name="Valen Yamamoto" userId="903060e3-3425-44a2-a16d-a2f33fa09cc6" providerId="ADAL" clId="{A8224C6F-CBB2-4E54-9B58-E3790402FC13}" dt="2023-02-08T23:22:48.031" v="9953" actId="1076"/>
          <ac:spMkLst>
            <pc:docMk/>
            <pc:sldMk cId="159156504" sldId="288"/>
            <ac:spMk id="8" creationId="{DDDBE252-1389-EAD6-5E2D-012A083C4CCC}"/>
          </ac:spMkLst>
        </pc:spChg>
        <pc:spChg chg="add mod">
          <ac:chgData name="Valen Yamamoto" userId="903060e3-3425-44a2-a16d-a2f33fa09cc6" providerId="ADAL" clId="{A8224C6F-CBB2-4E54-9B58-E3790402FC13}" dt="2023-02-08T22:26:02.503" v="9495" actId="1076"/>
          <ac:spMkLst>
            <pc:docMk/>
            <pc:sldMk cId="159156504" sldId="288"/>
            <ac:spMk id="33" creationId="{492720C3-4141-B804-3B0C-D7FCD92BB8E9}"/>
          </ac:spMkLst>
        </pc:spChg>
        <pc:spChg chg="add mod">
          <ac:chgData name="Valen Yamamoto" userId="903060e3-3425-44a2-a16d-a2f33fa09cc6" providerId="ADAL" clId="{A8224C6F-CBB2-4E54-9B58-E3790402FC13}" dt="2023-02-08T23:16:01.521" v="9858" actId="20577"/>
          <ac:spMkLst>
            <pc:docMk/>
            <pc:sldMk cId="159156504" sldId="288"/>
            <ac:spMk id="34" creationId="{10F13067-7D7C-AB96-BA4C-F5EE2E143FBF}"/>
          </ac:spMkLst>
        </pc:spChg>
        <pc:spChg chg="add mod">
          <ac:chgData name="Valen Yamamoto" userId="903060e3-3425-44a2-a16d-a2f33fa09cc6" providerId="ADAL" clId="{A8224C6F-CBB2-4E54-9B58-E3790402FC13}" dt="2023-02-08T23:22:48.031" v="9953" actId="1076"/>
          <ac:spMkLst>
            <pc:docMk/>
            <pc:sldMk cId="159156504" sldId="288"/>
            <ac:spMk id="40" creationId="{ED6ECE1F-613D-F1A8-E8AC-94771FDAFA8C}"/>
          </ac:spMkLst>
        </pc:spChg>
        <pc:spChg chg="add mod">
          <ac:chgData name="Valen Yamamoto" userId="903060e3-3425-44a2-a16d-a2f33fa09cc6" providerId="ADAL" clId="{A8224C6F-CBB2-4E54-9B58-E3790402FC13}" dt="2023-02-08T23:22:48.031" v="9953" actId="1076"/>
          <ac:spMkLst>
            <pc:docMk/>
            <pc:sldMk cId="159156504" sldId="288"/>
            <ac:spMk id="52" creationId="{4355731F-5FB7-3630-1A32-F0B81E1AAF55}"/>
          </ac:spMkLst>
        </pc:spChg>
        <pc:spChg chg="add mod">
          <ac:chgData name="Valen Yamamoto" userId="903060e3-3425-44a2-a16d-a2f33fa09cc6" providerId="ADAL" clId="{A8224C6F-CBB2-4E54-9B58-E3790402FC13}" dt="2023-02-08T23:22:48.031" v="9953" actId="1076"/>
          <ac:spMkLst>
            <pc:docMk/>
            <pc:sldMk cId="159156504" sldId="288"/>
            <ac:spMk id="53" creationId="{1FC90406-7A77-5B4D-ACF7-4085875A45A8}"/>
          </ac:spMkLst>
        </pc:spChg>
        <pc:spChg chg="add mod">
          <ac:chgData name="Valen Yamamoto" userId="903060e3-3425-44a2-a16d-a2f33fa09cc6" providerId="ADAL" clId="{A8224C6F-CBB2-4E54-9B58-E3790402FC13}" dt="2023-02-08T23:22:48.031" v="9953" actId="1076"/>
          <ac:spMkLst>
            <pc:docMk/>
            <pc:sldMk cId="159156504" sldId="288"/>
            <ac:spMk id="54" creationId="{937DD911-3320-6827-3C2E-E9517A1C47D2}"/>
          </ac:spMkLst>
        </pc:spChg>
        <pc:spChg chg="add mod">
          <ac:chgData name="Valen Yamamoto" userId="903060e3-3425-44a2-a16d-a2f33fa09cc6" providerId="ADAL" clId="{A8224C6F-CBB2-4E54-9B58-E3790402FC13}" dt="2023-02-08T23:22:48.031" v="9953" actId="1076"/>
          <ac:spMkLst>
            <pc:docMk/>
            <pc:sldMk cId="159156504" sldId="288"/>
            <ac:spMk id="55" creationId="{52A7E785-1EE7-653C-4D71-E496BA361036}"/>
          </ac:spMkLst>
        </pc:spChg>
        <pc:spChg chg="add del mod">
          <ac:chgData name="Valen Yamamoto" userId="903060e3-3425-44a2-a16d-a2f33fa09cc6" providerId="ADAL" clId="{A8224C6F-CBB2-4E54-9B58-E3790402FC13}" dt="2023-02-08T23:19:19.370" v="9901" actId="478"/>
          <ac:spMkLst>
            <pc:docMk/>
            <pc:sldMk cId="159156504" sldId="288"/>
            <ac:spMk id="56" creationId="{A3760542-45F1-A1FF-6963-648C0D17EFE8}"/>
          </ac:spMkLst>
        </pc:spChg>
        <pc:spChg chg="add mod">
          <ac:chgData name="Valen Yamamoto" userId="903060e3-3425-44a2-a16d-a2f33fa09cc6" providerId="ADAL" clId="{A8224C6F-CBB2-4E54-9B58-E3790402FC13}" dt="2023-02-08T23:22:48.031" v="9953" actId="1076"/>
          <ac:spMkLst>
            <pc:docMk/>
            <pc:sldMk cId="159156504" sldId="288"/>
            <ac:spMk id="57" creationId="{2C559D7B-C781-47F8-D668-8B2E774C5CBC}"/>
          </ac:spMkLst>
        </pc:spChg>
        <pc:spChg chg="add del mod">
          <ac:chgData name="Valen Yamamoto" userId="903060e3-3425-44a2-a16d-a2f33fa09cc6" providerId="ADAL" clId="{A8224C6F-CBB2-4E54-9B58-E3790402FC13}" dt="2023-02-08T23:20:11.482" v="9912" actId="478"/>
          <ac:spMkLst>
            <pc:docMk/>
            <pc:sldMk cId="159156504" sldId="288"/>
            <ac:spMk id="61" creationId="{4378B1A9-CCA2-045D-EE04-E901B7AD863B}"/>
          </ac:spMkLst>
        </pc:spChg>
        <pc:spChg chg="add mod">
          <ac:chgData name="Valen Yamamoto" userId="903060e3-3425-44a2-a16d-a2f33fa09cc6" providerId="ADAL" clId="{A8224C6F-CBB2-4E54-9B58-E3790402FC13}" dt="2023-02-08T23:22:48.031" v="9953" actId="1076"/>
          <ac:spMkLst>
            <pc:docMk/>
            <pc:sldMk cId="159156504" sldId="288"/>
            <ac:spMk id="62" creationId="{0B6B456C-AFE7-1C31-338B-5852AB251FD1}"/>
          </ac:spMkLst>
        </pc:spChg>
        <pc:spChg chg="add mod">
          <ac:chgData name="Valen Yamamoto" userId="903060e3-3425-44a2-a16d-a2f33fa09cc6" providerId="ADAL" clId="{A8224C6F-CBB2-4E54-9B58-E3790402FC13}" dt="2023-02-08T23:22:48.031" v="9953" actId="1076"/>
          <ac:spMkLst>
            <pc:docMk/>
            <pc:sldMk cId="159156504" sldId="288"/>
            <ac:spMk id="63" creationId="{343BFAC3-7578-0617-F3C5-0114B00D329C}"/>
          </ac:spMkLst>
        </pc:spChg>
        <pc:spChg chg="add mod">
          <ac:chgData name="Valen Yamamoto" userId="903060e3-3425-44a2-a16d-a2f33fa09cc6" providerId="ADAL" clId="{A8224C6F-CBB2-4E54-9B58-E3790402FC13}" dt="2023-02-08T23:22:48.031" v="9953" actId="1076"/>
          <ac:spMkLst>
            <pc:docMk/>
            <pc:sldMk cId="159156504" sldId="288"/>
            <ac:spMk id="64" creationId="{DD362407-3212-1681-FA0C-4E32B9EBBD58}"/>
          </ac:spMkLst>
        </pc:spChg>
        <pc:spChg chg="add mod">
          <ac:chgData name="Valen Yamamoto" userId="903060e3-3425-44a2-a16d-a2f33fa09cc6" providerId="ADAL" clId="{A8224C6F-CBB2-4E54-9B58-E3790402FC13}" dt="2023-02-08T23:22:48.031" v="9953" actId="1076"/>
          <ac:spMkLst>
            <pc:docMk/>
            <pc:sldMk cId="159156504" sldId="288"/>
            <ac:spMk id="65" creationId="{943E9A86-7D0E-DB55-1A64-FF4827B2CB56}"/>
          </ac:spMkLst>
        </pc:spChg>
        <pc:spChg chg="add mod">
          <ac:chgData name="Valen Yamamoto" userId="903060e3-3425-44a2-a16d-a2f33fa09cc6" providerId="ADAL" clId="{A8224C6F-CBB2-4E54-9B58-E3790402FC13}" dt="2023-02-08T23:22:48.031" v="9953" actId="1076"/>
          <ac:spMkLst>
            <pc:docMk/>
            <pc:sldMk cId="159156504" sldId="288"/>
            <ac:spMk id="66" creationId="{1F1E6F5E-1F77-CD1B-57BC-2388B8E1658D}"/>
          </ac:spMkLst>
        </pc:spChg>
        <pc:spChg chg="add mod">
          <ac:chgData name="Valen Yamamoto" userId="903060e3-3425-44a2-a16d-a2f33fa09cc6" providerId="ADAL" clId="{A8224C6F-CBB2-4E54-9B58-E3790402FC13}" dt="2023-02-08T23:22:48.031" v="9953" actId="1076"/>
          <ac:spMkLst>
            <pc:docMk/>
            <pc:sldMk cId="159156504" sldId="288"/>
            <ac:spMk id="67" creationId="{628F168A-1B36-19FD-F8D1-D4F6FDA30843}"/>
          </ac:spMkLst>
        </pc:spChg>
        <pc:spChg chg="add del mod">
          <ac:chgData name="Valen Yamamoto" userId="903060e3-3425-44a2-a16d-a2f33fa09cc6" providerId="ADAL" clId="{A8224C6F-CBB2-4E54-9B58-E3790402FC13}" dt="2023-02-08T23:22:36.770" v="9952" actId="478"/>
          <ac:spMkLst>
            <pc:docMk/>
            <pc:sldMk cId="159156504" sldId="288"/>
            <ac:spMk id="68" creationId="{FC76397D-B540-C1E6-6726-2FE44DC948FF}"/>
          </ac:spMkLst>
        </pc:spChg>
        <pc:spChg chg="add mod">
          <ac:chgData name="Valen Yamamoto" userId="903060e3-3425-44a2-a16d-a2f33fa09cc6" providerId="ADAL" clId="{A8224C6F-CBB2-4E54-9B58-E3790402FC13}" dt="2023-02-08T23:22:48.031" v="9953" actId="1076"/>
          <ac:spMkLst>
            <pc:docMk/>
            <pc:sldMk cId="159156504" sldId="288"/>
            <ac:spMk id="69" creationId="{D792738B-D0D9-B1DD-DB27-2C39B8F64D05}"/>
          </ac:spMkLst>
        </pc:spChg>
        <pc:spChg chg="add mod">
          <ac:chgData name="Valen Yamamoto" userId="903060e3-3425-44a2-a16d-a2f33fa09cc6" providerId="ADAL" clId="{A8224C6F-CBB2-4E54-9B58-E3790402FC13}" dt="2023-02-08T23:22:48.031" v="9953" actId="1076"/>
          <ac:spMkLst>
            <pc:docMk/>
            <pc:sldMk cId="159156504" sldId="288"/>
            <ac:spMk id="70" creationId="{2ED23C00-340A-B600-15F1-7DC4E5225C84}"/>
          </ac:spMkLst>
        </pc:spChg>
        <pc:spChg chg="add mod">
          <ac:chgData name="Valen Yamamoto" userId="903060e3-3425-44a2-a16d-a2f33fa09cc6" providerId="ADAL" clId="{A8224C6F-CBB2-4E54-9B58-E3790402FC13}" dt="2023-02-08T23:22:48.031" v="9953" actId="1076"/>
          <ac:spMkLst>
            <pc:docMk/>
            <pc:sldMk cId="159156504" sldId="288"/>
            <ac:spMk id="71" creationId="{B4C10795-C012-B9D6-5042-0C1BC17C6BB1}"/>
          </ac:spMkLst>
        </pc:spChg>
        <pc:cxnChg chg="add mod">
          <ac:chgData name="Valen Yamamoto" userId="903060e3-3425-44a2-a16d-a2f33fa09cc6" providerId="ADAL" clId="{A8224C6F-CBB2-4E54-9B58-E3790402FC13}" dt="2023-02-08T22:23:47.307" v="9466" actId="14100"/>
          <ac:cxnSpMkLst>
            <pc:docMk/>
            <pc:sldMk cId="159156504" sldId="288"/>
            <ac:cxnSpMk id="10" creationId="{846FADBD-99B3-2AF2-1B40-5D4F512E6F71}"/>
          </ac:cxnSpMkLst>
        </pc:cxnChg>
        <pc:cxnChg chg="add mod">
          <ac:chgData name="Valen Yamamoto" userId="903060e3-3425-44a2-a16d-a2f33fa09cc6" providerId="ADAL" clId="{A8224C6F-CBB2-4E54-9B58-E3790402FC13}" dt="2023-02-08T22:23:44.584" v="9465" actId="14100"/>
          <ac:cxnSpMkLst>
            <pc:docMk/>
            <pc:sldMk cId="159156504" sldId="288"/>
            <ac:cxnSpMk id="11" creationId="{1C4F6ECD-AA01-A3ED-6D5B-DBF8ED1568E1}"/>
          </ac:cxnSpMkLst>
        </pc:cxnChg>
        <pc:cxnChg chg="add mod">
          <ac:chgData name="Valen Yamamoto" userId="903060e3-3425-44a2-a16d-a2f33fa09cc6" providerId="ADAL" clId="{A8224C6F-CBB2-4E54-9B58-E3790402FC13}" dt="2023-02-08T22:23:40.513" v="9464" actId="14100"/>
          <ac:cxnSpMkLst>
            <pc:docMk/>
            <pc:sldMk cId="159156504" sldId="288"/>
            <ac:cxnSpMk id="12" creationId="{5AA28B2E-F5FB-88E0-A2BB-8BB6C77787F0}"/>
          </ac:cxnSpMkLst>
        </pc:cxnChg>
        <pc:cxnChg chg="add mod">
          <ac:chgData name="Valen Yamamoto" userId="903060e3-3425-44a2-a16d-a2f33fa09cc6" providerId="ADAL" clId="{A8224C6F-CBB2-4E54-9B58-E3790402FC13}" dt="2023-02-08T22:23:37.732" v="9463" actId="14100"/>
          <ac:cxnSpMkLst>
            <pc:docMk/>
            <pc:sldMk cId="159156504" sldId="288"/>
            <ac:cxnSpMk id="13" creationId="{F9DCA9BF-736D-8B9F-D4D6-934AA3E85010}"/>
          </ac:cxnSpMkLst>
        </pc:cxnChg>
        <pc:cxnChg chg="add mod">
          <ac:chgData name="Valen Yamamoto" userId="903060e3-3425-44a2-a16d-a2f33fa09cc6" providerId="ADAL" clId="{A8224C6F-CBB2-4E54-9B58-E3790402FC13}" dt="2023-02-08T23:22:48.031" v="9953" actId="1076"/>
          <ac:cxnSpMkLst>
            <pc:docMk/>
            <pc:sldMk cId="159156504" sldId="288"/>
            <ac:cxnSpMk id="14" creationId="{B764BFAC-6DA0-5383-F3CB-24BD5BB5B6E4}"/>
          </ac:cxnSpMkLst>
        </pc:cxnChg>
        <pc:cxnChg chg="add mod">
          <ac:chgData name="Valen Yamamoto" userId="903060e3-3425-44a2-a16d-a2f33fa09cc6" providerId="ADAL" clId="{A8224C6F-CBB2-4E54-9B58-E3790402FC13}" dt="2023-02-08T23:22:48.031" v="9953" actId="1076"/>
          <ac:cxnSpMkLst>
            <pc:docMk/>
            <pc:sldMk cId="159156504" sldId="288"/>
            <ac:cxnSpMk id="15" creationId="{A49BC450-1C53-5A3E-79BF-BA16D0911B7F}"/>
          </ac:cxnSpMkLst>
        </pc:cxnChg>
        <pc:cxnChg chg="add mod">
          <ac:chgData name="Valen Yamamoto" userId="903060e3-3425-44a2-a16d-a2f33fa09cc6" providerId="ADAL" clId="{A8224C6F-CBB2-4E54-9B58-E3790402FC13}" dt="2023-02-08T23:22:48.031" v="9953" actId="1076"/>
          <ac:cxnSpMkLst>
            <pc:docMk/>
            <pc:sldMk cId="159156504" sldId="288"/>
            <ac:cxnSpMk id="32" creationId="{735D0EB7-38D2-5D3D-7D22-1BBD20439D45}"/>
          </ac:cxnSpMkLst>
        </pc:cxnChg>
        <pc:cxnChg chg="add del">
          <ac:chgData name="Valen Yamamoto" userId="903060e3-3425-44a2-a16d-a2f33fa09cc6" providerId="ADAL" clId="{A8224C6F-CBB2-4E54-9B58-E3790402FC13}" dt="2023-02-08T23:14:16.577" v="9807" actId="11529"/>
          <ac:cxnSpMkLst>
            <pc:docMk/>
            <pc:sldMk cId="159156504" sldId="288"/>
            <ac:cxnSpMk id="36" creationId="{961ECC54-FCAE-5E48-ABA1-CED8CEB8BB1E}"/>
          </ac:cxnSpMkLst>
        </pc:cxnChg>
        <pc:cxnChg chg="add mod">
          <ac:chgData name="Valen Yamamoto" userId="903060e3-3425-44a2-a16d-a2f33fa09cc6" providerId="ADAL" clId="{A8224C6F-CBB2-4E54-9B58-E3790402FC13}" dt="2023-02-08T23:22:48.031" v="9953" actId="1076"/>
          <ac:cxnSpMkLst>
            <pc:docMk/>
            <pc:sldMk cId="159156504" sldId="288"/>
            <ac:cxnSpMk id="37" creationId="{7F1D4017-0360-D7CD-CD83-66F0B5F31337}"/>
          </ac:cxnSpMkLst>
        </pc:cxnChg>
        <pc:cxnChg chg="add mod">
          <ac:chgData name="Valen Yamamoto" userId="903060e3-3425-44a2-a16d-a2f33fa09cc6" providerId="ADAL" clId="{A8224C6F-CBB2-4E54-9B58-E3790402FC13}" dt="2023-02-08T23:22:48.031" v="9953" actId="1076"/>
          <ac:cxnSpMkLst>
            <pc:docMk/>
            <pc:sldMk cId="159156504" sldId="288"/>
            <ac:cxnSpMk id="38" creationId="{75894FC7-EECC-B6E8-BBB6-CADB0C25F271}"/>
          </ac:cxnSpMkLst>
        </pc:cxnChg>
        <pc:cxnChg chg="add mod">
          <ac:chgData name="Valen Yamamoto" userId="903060e3-3425-44a2-a16d-a2f33fa09cc6" providerId="ADAL" clId="{A8224C6F-CBB2-4E54-9B58-E3790402FC13}" dt="2023-02-08T23:22:48.031" v="9953" actId="1076"/>
          <ac:cxnSpMkLst>
            <pc:docMk/>
            <pc:sldMk cId="159156504" sldId="288"/>
            <ac:cxnSpMk id="39" creationId="{472699D0-F9BD-08E3-21F2-61574F7C0EF8}"/>
          </ac:cxnSpMkLst>
        </pc:cxnChg>
        <pc:cxnChg chg="add mod">
          <ac:chgData name="Valen Yamamoto" userId="903060e3-3425-44a2-a16d-a2f33fa09cc6" providerId="ADAL" clId="{A8224C6F-CBB2-4E54-9B58-E3790402FC13}" dt="2023-02-08T23:22:48.031" v="9953" actId="1076"/>
          <ac:cxnSpMkLst>
            <pc:docMk/>
            <pc:sldMk cId="159156504" sldId="288"/>
            <ac:cxnSpMk id="49" creationId="{4A86C4FF-8E96-607F-D6CA-9B8A041C4853}"/>
          </ac:cxnSpMkLst>
        </pc:cxnChg>
        <pc:cxnChg chg="add mod">
          <ac:chgData name="Valen Yamamoto" userId="903060e3-3425-44a2-a16d-a2f33fa09cc6" providerId="ADAL" clId="{A8224C6F-CBB2-4E54-9B58-E3790402FC13}" dt="2023-02-08T23:22:48.031" v="9953" actId="1076"/>
          <ac:cxnSpMkLst>
            <pc:docMk/>
            <pc:sldMk cId="159156504" sldId="288"/>
            <ac:cxnSpMk id="50" creationId="{1A216E3C-567D-3D15-B8F9-72543FE9700E}"/>
          </ac:cxnSpMkLst>
        </pc:cxnChg>
        <pc:cxnChg chg="add mod">
          <ac:chgData name="Valen Yamamoto" userId="903060e3-3425-44a2-a16d-a2f33fa09cc6" providerId="ADAL" clId="{A8224C6F-CBB2-4E54-9B58-E3790402FC13}" dt="2023-02-08T23:22:48.031" v="9953" actId="1076"/>
          <ac:cxnSpMkLst>
            <pc:docMk/>
            <pc:sldMk cId="159156504" sldId="288"/>
            <ac:cxnSpMk id="51" creationId="{CF1A0BFD-565A-8674-2161-65ECD9158A20}"/>
          </ac:cxnSpMkLst>
        </pc:cxnChg>
        <pc:cxnChg chg="add del mod">
          <ac:chgData name="Valen Yamamoto" userId="903060e3-3425-44a2-a16d-a2f33fa09cc6" providerId="ADAL" clId="{A8224C6F-CBB2-4E54-9B58-E3790402FC13}" dt="2023-02-08T23:19:44.134" v="9908" actId="478"/>
          <ac:cxnSpMkLst>
            <pc:docMk/>
            <pc:sldMk cId="159156504" sldId="288"/>
            <ac:cxnSpMk id="58" creationId="{4605131D-3582-5440-E930-30E44647E81D}"/>
          </ac:cxnSpMkLst>
        </pc:cxnChg>
        <pc:cxnChg chg="add mod">
          <ac:chgData name="Valen Yamamoto" userId="903060e3-3425-44a2-a16d-a2f33fa09cc6" providerId="ADAL" clId="{A8224C6F-CBB2-4E54-9B58-E3790402FC13}" dt="2023-02-08T23:22:48.031" v="9953" actId="1076"/>
          <ac:cxnSpMkLst>
            <pc:docMk/>
            <pc:sldMk cId="159156504" sldId="288"/>
            <ac:cxnSpMk id="59" creationId="{FD87DC70-395A-AFDB-9F41-F365361F40A7}"/>
          </ac:cxnSpMkLst>
        </pc:cxnChg>
        <pc:cxnChg chg="add del mod">
          <ac:chgData name="Valen Yamamoto" userId="903060e3-3425-44a2-a16d-a2f33fa09cc6" providerId="ADAL" clId="{A8224C6F-CBB2-4E54-9B58-E3790402FC13}" dt="2023-02-08T23:19:43.152" v="9907" actId="478"/>
          <ac:cxnSpMkLst>
            <pc:docMk/>
            <pc:sldMk cId="159156504" sldId="288"/>
            <ac:cxnSpMk id="60" creationId="{0A6B4469-5DFD-046C-19C4-96F44DF90AAE}"/>
          </ac:cxnSpMkLst>
        </pc:cxn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21T18:14:27.5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24575,'1'30'0,"17"139"0,44 176 0,-43-250 0,20 87 0,8-1 0,106 263 0,-10-109 0,191 324 0,-201-423 0,260 416 0,-91-202 0,-21-88 0,-118-163 0,-63-79 0,208 192 0,-114-114 0,-113-111 0,100 84 0,579 404 0,-367-347 0,-141-90 0,-50-22 0,4-10 0,294 107 0,-50-33-2288,-98-35-699,8-27 1478,609 91 6756,-535-124-3710,49 9-1537,-74-19 0,-281-53 0,248 20 0,-275-33 0,266 15 0,-20 3 0,-51-2 0,-184-15 0,71 3 0,-135-14-1365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21T18:14:46.6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0 24575,'-1'3'0,"0"-1"0,0 1 0,0-1 0,0 1 0,1-1 0,0 1 0,-1 0 0,1-1 0,0 1 0,0 0 0,0-1 0,0 1 0,1 0 0,-1-1 0,1 1 0,0 0 0,-1-1 0,1 1 0,3 3 0,26 60 0,-25-56 0,136 223 0,-110-185 0,2-2 0,2-3 0,52 53 0,-43-50 0,53 71 0,-5 16 0,122 166 0,-36-63 0,61 77 0,5 11 0,-14-16 0,-43-60 0,88 102 0,-184-245 0,107 164 0,-153-209 0,3-2 0,78 74 0,56 66 0,-116-113 0,3-3 0,4-3 0,90 76 0,139 135 0,-255-241 0,14 7 0,3-1 0,85 55 0,-82-64 0,-2 3 0,83 83 0,34 43 0,-142-142 0,2-1 0,83 47 0,196 110 0,-216-120 0,303 181 0,-290-197 0,128 39 0,-93-37 0,-15 6 0,-48-19 0,372 166 0,-327-152 0,276 73 0,-333-111 0,1-3 0,1-4 0,96 1 0,49 7 0,29 0 0,-127-20 0,236-34 0,-90-23 0,-201 38 0,257-82 0,-301 89 0,-1-1 0,0-2 0,35-27 0,14-8 0,-15 13 0,1-1 0,70-32 0,256-108 0,-369 168 0,-1 0 0,0-1 0,27-23 0,19-13 0,-49 38 0,21-13 0,0 0 0,-2-3 0,58-55 0,-59 40 0,-24 29 0,0 1 0,0 0 0,1 1 0,1 0 0,21-16 0,-14 7-1365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21T18:21:43.1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6136 24575,'4'-60'0,"2"0"0,3 0 0,17-58 0,-6 26 0,5-21 0,59-162 0,-22 102 0,84-217 0,-44 121 0,43-91 0,-65 198 0,144-216 0,-156 273 0,30-40 0,-82 125 0,0 1 0,1 1 0,1 1 0,1 0 0,21-14 0,-27 23 0,1 0 0,1 0 0,-1 2 0,1 0 0,1 0 0,29-5 0,99-9 0,-85 14 0,-38 4 0,1 1 0,-1 1 0,1 2 0,37 6 0,84 26 0,-109-24 0,-15-4 0,0 1 0,0 1 0,-1 1 0,0 0 0,-1 2 0,0 0 0,-1 1 0,23 20 0,6 11 0,55 70 0,-81-89 0,-1 2 0,22 46 0,-4-9 0,-16-26 0,-1 0 0,-1 2 0,17 59 0,21 127 0,-46-179 0,-3 0 0,4 91 0,-5 19 0,-5-139 0,2 1 0,0-1 0,2 0 0,-1 0 0,2 0 0,14 29 0,-18-42 0,1 1 0,0 0 0,0-1 0,0 0 0,1 0 0,0 0 0,-1 0 0,1 0 0,1-1 0,-1 1 0,0-1 0,1 0 0,0-1 0,-1 1 0,1-1 0,0 0 0,0 0 0,0-1 0,1 1 0,-1-1 0,0 0 0,1 0 0,-1-1 0,0 0 0,1 0 0,-1 0 0,1 0 0,-1-1 0,0 0 0,1 0 0,-1-1 0,0 1 0,0-1 0,0 0 0,0-1 0,0 1 0,4-4 0,40-30 0,85-80 0,-79 65 0,-19 20 0,-3-2 0,0-1 0,-2-2 0,-2 0 0,-1-2 0,-2-1 0,-2-2 0,23-51 0,-20 24 0,-4-1 0,-2-1 0,17-113 0,-20-59 0,-11 108 0,-6 85 0,-2 1 0,-9-57 0,-1-53 0,11 119 0,2-1 0,1 1 0,2 1 0,11-40 0,-11 60 0,1-1 0,1 1 0,0 0 0,1 0 0,2 1 0,-1 0 0,2 1 0,0 0 0,1 1 0,15-15 0,21-13 0,2 2 0,2 2 0,59-33 0,-26 17 0,-55 34 0,1 2 0,1 0 0,1 2 0,1 2 0,53-17 0,-26 17 0,1 3 0,0 3 0,1 3 0,0 2 0,0 3 0,70 8 0,-54-2 0,0-4 0,0-3 0,0-3 0,127-26 0,-158 21 0,0-2 0,-1-1 0,-1-3 0,76-37 0,-106 45 0,0-1 0,-1-1 0,-1 0 0,0-1 0,0 0 0,-1-1 0,0-1 0,-1 0 0,0-1 0,-2 0 0,1 0 0,-2-1 0,0-1 0,0 1 0,-2-2 0,8-22 0,1-30 0,-3 0 0,7-119 0,-13 112 0,47-307 0,-43 315 0,75-401 0,-71 413 0,2 1 0,3 1 0,51-99 0,-67 145 0,1 0 0,0 1 0,0 0 0,1 0 0,0 0 0,0 0 0,1 1 0,0 0 0,0 1 0,0-1 0,1 1 0,0 1 0,0-1 0,0 1 0,0 1 0,1 0 0,-1 0 0,1 0 0,0 1 0,15-2 0,-4 2 0,1 1 0,0 1 0,0 1 0,0 0 0,0 2 0,-1 0 0,39 11 0,30 12 0,-40-13 0,0 2 0,84 38 0,-98-35 0,-2 2 0,0 2 0,-1 1 0,-2 1 0,0 2 0,-2 0 0,-1 3 0,-1 0 0,31 45 0,-19-22 0,-11-17 0,-2 1 0,31 60 0,-40-53 0,-1 0 0,-2 0 0,9 60 0,6 20 0,-12-58 0,-3 1 0,8 114 0,-20-162 0,1 1 0,1-1 0,0 0 0,2 0 0,0-1 0,14 33 0,-17-47 0,0 0 0,0-1 0,0 1 0,0-1 0,1 0 0,-1 0 0,1 0 0,-1 0 0,1 0 0,0-1 0,0 1 0,0-1 0,0 1 0,0-1 0,0 0 0,0 0 0,0-1 0,1 1 0,-1-1 0,0 1 0,0-1 0,1 0 0,-1 0 0,0-1 0,0 1 0,1-1 0,3-1 0,12-2 0,0-1 0,0 0 0,23-12 0,-33 14 0,36-16 0,-2-2 0,0-1 0,-1-3 0,-2-1 0,0-2 0,-2-1 0,-1-2 0,-1-2 0,-2-2 0,-2 0 0,54-78 0,-57 70-455,2 0 0,57-59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594856-AA9F-4C22-94C7-9D90A7FE97F2}" type="datetimeFigureOut">
              <a:rPr lang="en-US" smtClean="0"/>
              <a:t>2/17/2023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E1BF3E-9AB3-465B-9FD1-915014E8E5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8748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Linear regression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E1BF3E-9AB3-465B-9FD1-915014E8E5C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8300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As get more experience, threshold changes and the neuron fires more or less depending on whether outcome was good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E1BF3E-9AB3-465B-9FD1-915014E8E5C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4725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As get more experience, threshold changes and the neuron fires more or less depending on whether outcome was good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E1BF3E-9AB3-465B-9FD1-915014E8E5C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8609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Hidden layers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E1BF3E-9AB3-465B-9FD1-915014E8E5C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3648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Matrix multiplication is a linear operation, multiple matrix multiplications can be written as one large matrix multiplication, we want to be able to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E1BF3E-9AB3-465B-9FD1-915014E8E5C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3076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As get more experience, threshold changes and the neuron fires more or less depending on whether outcome was good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E1BF3E-9AB3-465B-9FD1-915014E8E5C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4803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Convolution – less weights, easier to train, multiple kernels, can use image processing kernels</a:t>
            </a:r>
          </a:p>
          <a:p>
            <a:r>
              <a:rPr lang="en-US"/>
              <a:t>Pooling – </a:t>
            </a:r>
            <a:r>
              <a:rPr lang="en-US" err="1"/>
              <a:t>downsampling</a:t>
            </a:r>
            <a:r>
              <a:rPr lang="en-US"/>
              <a:t>, less weights down the line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E1BF3E-9AB3-465B-9FD1-915014E8E5C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2056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1E2AD-DA4C-989D-80A1-3562A9C053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5BE3C5-007A-D5A2-F7E9-C9D5DD49EB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CCF06D-0A49-41FC-2736-7F66237B80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0B7E1-C675-4B6A-B7D4-E18E9EB986A6}" type="datetimeFigureOut">
              <a:rPr lang="en-US" smtClean="0"/>
              <a:t>2/17/2023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776BD2-A0AA-BAAE-F59D-B14F68BDF8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24FFF-BD2D-0EAF-AFB1-1A2C8615B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4F1FD-B2F4-4B0E-BE68-540AFBA9F3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955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0B8D6-4DD1-0FB8-97B9-E0E1A33A0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2EB37F4-4355-93B5-5A68-682F5640EB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DB8A26-6286-AE28-B0AC-F5A0649255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0B7E1-C675-4B6A-B7D4-E18E9EB986A6}" type="datetimeFigureOut">
              <a:rPr lang="en-US" smtClean="0"/>
              <a:t>2/17/2023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FADD89-F4E9-99FC-1841-693EE26963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905F2C-A8F9-26B5-7E96-BD07D59B5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4F1FD-B2F4-4B0E-BE68-540AFBA9F3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8504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3DEE836-4132-6571-5405-0DB90AD73C3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EBB2C7D-F6EF-787F-A796-77505C4DB8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95F4CF-880E-A41E-A5AB-3862561408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0B7E1-C675-4B6A-B7D4-E18E9EB986A6}" type="datetimeFigureOut">
              <a:rPr lang="en-US" smtClean="0"/>
              <a:t>2/17/2023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4C193B-07FA-7557-4E52-EB7DE1BAE1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2B8093-387F-34ED-3550-8F90DC916A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4F1FD-B2F4-4B0E-BE68-540AFBA9F3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3351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90CEC0-7BC5-5FC0-E795-9F29A110F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E000E6-7C62-BA4A-6CDC-9E6D781EAC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D3BED0-41BD-111F-149D-77E7465E5E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0B7E1-C675-4B6A-B7D4-E18E9EB986A6}" type="datetimeFigureOut">
              <a:rPr lang="en-US" smtClean="0"/>
              <a:t>2/17/2023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31A7D5-3B86-BF77-0166-028E6B175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5D19BB-C2E1-7AFD-0EF0-A04D79A15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4F1FD-B2F4-4B0E-BE68-540AFBA9F3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4749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3AF5B1-FA2D-58FD-7EC1-183219450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588BD8-F9E2-7C0D-0E86-ED27F62AB8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E038B5-6290-982A-A8C1-7CA1DB9632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0B7E1-C675-4B6A-B7D4-E18E9EB986A6}" type="datetimeFigureOut">
              <a:rPr lang="en-US" smtClean="0"/>
              <a:t>2/17/2023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18D002-9A34-EF5A-9916-BC4380AD3A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C6DC8A-ACDE-F3CC-EDB0-A77D82C87F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4F1FD-B2F4-4B0E-BE68-540AFBA9F3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8734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640AA5-71AE-9383-D946-D5C257615A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828DF7-B6B2-84C5-03E2-C1EDD7C226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E71193-34E2-9160-CAE1-429422E625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741958-E406-DCB5-99B5-3F9A885959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0B7E1-C675-4B6A-B7D4-E18E9EB986A6}" type="datetimeFigureOut">
              <a:rPr lang="en-US" smtClean="0"/>
              <a:t>2/17/2023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7E20E7-B8CD-F6C0-3903-1A14A2A696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1D99CE-2BDE-ED6D-3721-315427E3AB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4F1FD-B2F4-4B0E-BE68-540AFBA9F3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7265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F95EDC-D2AB-5DAF-2147-6EDEEEB4D9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A08C05-C7A0-E504-1531-E4E854D02F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E7A51D-8797-CAD2-D11E-414D1EC8C8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382960-8D6F-E2D9-451D-B4320146C2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571873E-ABB0-1740-6D4D-005859D4C3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8512F05-3A5B-6507-4F58-2A8A76C4B5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0B7E1-C675-4B6A-B7D4-E18E9EB986A6}" type="datetimeFigureOut">
              <a:rPr lang="en-US" smtClean="0"/>
              <a:t>2/17/2023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170ED3A-B810-31F8-B38A-3F4BA18A25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900FAC7-3F3B-470F-93DB-84FD26BD8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4F1FD-B2F4-4B0E-BE68-540AFBA9F3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9360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4F1748-5B50-2B6A-9C0A-8E8FE2F3D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36C573-2BD6-CD2A-0B5D-67824DBEE9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0B7E1-C675-4B6A-B7D4-E18E9EB986A6}" type="datetimeFigureOut">
              <a:rPr lang="en-US" smtClean="0"/>
              <a:t>2/17/2023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999DDC-48E4-4057-6776-38D34623CC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74F96A-7C9A-B74F-6770-CF49F098FB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4F1FD-B2F4-4B0E-BE68-540AFBA9F3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4584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3A3CA41-53AD-E06A-4F94-65B16B1CEC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0B7E1-C675-4B6A-B7D4-E18E9EB986A6}" type="datetimeFigureOut">
              <a:rPr lang="en-US" smtClean="0"/>
              <a:t>2/17/2023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C56B2CE-E1B0-03D0-3062-50EBF0920F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4DE757-41AE-C808-2FBA-C30395E59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4F1FD-B2F4-4B0E-BE68-540AFBA9F3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4658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263EB5-FA2C-4D8E-3D15-E1150AE5DD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BBDF22-E7E1-08F3-759B-5165D21ABC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9653D5-8671-514B-97AB-F6937CEE00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1401A5-1F9F-E5BE-BD7B-B31764362E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0B7E1-C675-4B6A-B7D4-E18E9EB986A6}" type="datetimeFigureOut">
              <a:rPr lang="en-US" smtClean="0"/>
              <a:t>2/17/2023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C33900-4D6F-FE07-B4C8-02B48111FB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174330-219A-BA37-367E-7183A57519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4F1FD-B2F4-4B0E-BE68-540AFBA9F3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4955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F6D788-5B3B-0F39-055A-B30B768599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C5C0BB4-42B5-695D-3F25-BCC5E44A318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BC0A3E-BA0E-F26A-95CA-82FD53C0B7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0C76F2-9301-27E1-B671-04700951FD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0B7E1-C675-4B6A-B7D4-E18E9EB986A6}" type="datetimeFigureOut">
              <a:rPr lang="en-US" smtClean="0"/>
              <a:t>2/17/2023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A12AEE-0F88-69B0-C3E0-643B74947E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285508-5B71-E461-0B4B-28638885D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4F1FD-B2F4-4B0E-BE68-540AFBA9F3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9575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17D6923-CB4B-F42C-FCFE-B58C95CE1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5C39BA-40C3-3C6C-9165-C36F9FF115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6FC5D3-73ED-875E-C1AD-258B4DF93F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40B7E1-C675-4B6A-B7D4-E18E9EB986A6}" type="datetimeFigureOut">
              <a:rPr lang="en-US" smtClean="0"/>
              <a:t>2/17/2023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12B563-53A9-2FD4-4348-23838DCF5C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0C9AF5-B1C1-2824-9EB1-9D342554A6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14F1FD-B2F4-4B0E-BE68-540AFBA9F3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5804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customXml" Target="../ink/ink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colab.research.google.com/drive/1GFFJL_0vMLgaQNNyhYWsUiWFUYzCxkng?usp=sharing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8E6753-0D32-8C11-A42F-995F59836C7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Neural Networks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3694E40-28F8-5D8F-D9B8-4C17E3ACC6B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A Gentle-</a:t>
            </a:r>
            <a:r>
              <a:rPr lang="en-US" err="1"/>
              <a:t>ish</a:t>
            </a:r>
            <a:r>
              <a:rPr lang="en-US"/>
              <a:t> Introduction</a:t>
            </a:r>
          </a:p>
        </p:txBody>
      </p:sp>
      <p:pic>
        <p:nvPicPr>
          <p:cNvPr id="5" name="Picture 4" descr="Shape&#10;&#10;Description automatically generated with medium confidence">
            <a:extLst>
              <a:ext uri="{FF2B5EF4-FFF2-40B4-BE49-F238E27FC236}">
                <a16:creationId xmlns:a16="http://schemas.microsoft.com/office/drawing/2014/main" id="{2923DA8A-6A79-6B44-0A70-A948FA594C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2051" y="5349875"/>
            <a:ext cx="3313471" cy="1656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5872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9BF66F-F9AC-7B09-66BE-12EDA6B13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Adding Complexity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FF3554-F876-0D59-62F1-EB591B125F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918872"/>
          </a:xfrm>
        </p:spPr>
        <p:txBody>
          <a:bodyPr>
            <a:normAutofit/>
          </a:bodyPr>
          <a:lstStyle/>
          <a:p>
            <a:r>
              <a:rPr lang="en-US"/>
              <a:t>If only matrix multiplications used, not very expressive</a:t>
            </a:r>
          </a:p>
          <a:p>
            <a:pPr lvl="1"/>
            <a:r>
              <a:rPr lang="en-US"/>
              <a:t>Need to be able to represent non-linear functions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DFFB02B-033A-1716-B31F-CAF36C50400C}"/>
              </a:ext>
            </a:extLst>
          </p:cNvPr>
          <p:cNvCxnSpPr/>
          <p:nvPr/>
        </p:nvCxnSpPr>
        <p:spPr>
          <a:xfrm>
            <a:off x="2623930" y="3045371"/>
            <a:ext cx="0" cy="3431623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6C55EFF-16D0-9DAD-E8A0-BAC408FCCD0C}"/>
              </a:ext>
            </a:extLst>
          </p:cNvPr>
          <p:cNvCxnSpPr>
            <a:cxnSpLocks/>
          </p:cNvCxnSpPr>
          <p:nvPr/>
        </p:nvCxnSpPr>
        <p:spPr>
          <a:xfrm flipH="1">
            <a:off x="929308" y="4794657"/>
            <a:ext cx="3389244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657C02C-8C41-80C3-998D-35857E182A4E}"/>
              </a:ext>
            </a:extLst>
          </p:cNvPr>
          <p:cNvCxnSpPr/>
          <p:nvPr/>
        </p:nvCxnSpPr>
        <p:spPr>
          <a:xfrm>
            <a:off x="6229762" y="3045371"/>
            <a:ext cx="0" cy="3431623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695645F-27B6-C584-3785-4EB10E9371A4}"/>
              </a:ext>
            </a:extLst>
          </p:cNvPr>
          <p:cNvCxnSpPr>
            <a:cxnSpLocks/>
          </p:cNvCxnSpPr>
          <p:nvPr/>
        </p:nvCxnSpPr>
        <p:spPr>
          <a:xfrm flipH="1">
            <a:off x="4535140" y="4794657"/>
            <a:ext cx="3389244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1C707FD-55A1-E2EC-4029-5029164EB596}"/>
              </a:ext>
            </a:extLst>
          </p:cNvPr>
          <p:cNvCxnSpPr>
            <a:cxnSpLocks/>
          </p:cNvCxnSpPr>
          <p:nvPr/>
        </p:nvCxnSpPr>
        <p:spPr>
          <a:xfrm flipV="1">
            <a:off x="1967948" y="4254633"/>
            <a:ext cx="1262269" cy="106348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C70CC89-C50A-C2B2-4546-FC5104E53F48}"/>
              </a:ext>
            </a:extLst>
          </p:cNvPr>
          <p:cNvCxnSpPr>
            <a:cxnSpLocks/>
          </p:cNvCxnSpPr>
          <p:nvPr/>
        </p:nvCxnSpPr>
        <p:spPr>
          <a:xfrm flipV="1">
            <a:off x="6052514" y="3896824"/>
            <a:ext cx="1043609" cy="221642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C3B404E7-C977-7C91-9F78-2B4C12ED6C56}"/>
              </a:ext>
            </a:extLst>
          </p:cNvPr>
          <p:cNvSpPr txBox="1"/>
          <p:nvPr/>
        </p:nvSpPr>
        <p:spPr>
          <a:xfrm>
            <a:off x="790997" y="2847108"/>
            <a:ext cx="194847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/>
              <a:t>X</a:t>
            </a:r>
          </a:p>
          <a:p>
            <a:r>
              <a:rPr lang="en-US"/>
              <a:t>2 parameters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A2381DB-F44E-CA31-3AFD-7CA5BDE35421}"/>
              </a:ext>
            </a:extLst>
          </p:cNvPr>
          <p:cNvSpPr txBox="1"/>
          <p:nvPr/>
        </p:nvSpPr>
        <p:spPr>
          <a:xfrm>
            <a:off x="4268857" y="2879074"/>
            <a:ext cx="1693381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/>
              <a:t>AX</a:t>
            </a:r>
          </a:p>
          <a:p>
            <a:r>
              <a:rPr lang="en-US"/>
              <a:t>2 parameters</a:t>
            </a:r>
          </a:p>
          <a:p>
            <a:endParaRPr lang="en-US" sz="320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CE9076C-E6ED-B52B-1FB2-DD3700BD49AA}"/>
              </a:ext>
            </a:extLst>
          </p:cNvPr>
          <p:cNvCxnSpPr/>
          <p:nvPr/>
        </p:nvCxnSpPr>
        <p:spPr>
          <a:xfrm>
            <a:off x="9720057" y="3061252"/>
            <a:ext cx="0" cy="3431623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43E1CAA-F746-2245-0E28-7A1D58BD2BD7}"/>
              </a:ext>
            </a:extLst>
          </p:cNvPr>
          <p:cNvCxnSpPr>
            <a:cxnSpLocks/>
          </p:cNvCxnSpPr>
          <p:nvPr/>
        </p:nvCxnSpPr>
        <p:spPr>
          <a:xfrm flipH="1">
            <a:off x="8025435" y="4810538"/>
            <a:ext cx="3389244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C2296D0-5380-82A6-75C4-37D8D87DA9B7}"/>
              </a:ext>
            </a:extLst>
          </p:cNvPr>
          <p:cNvCxnSpPr>
            <a:cxnSpLocks/>
          </p:cNvCxnSpPr>
          <p:nvPr/>
        </p:nvCxnSpPr>
        <p:spPr>
          <a:xfrm flipV="1">
            <a:off x="9580081" y="2847108"/>
            <a:ext cx="1820934" cy="379536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9211C5F2-F8DE-2DBB-1746-304432C01DB1}"/>
              </a:ext>
            </a:extLst>
          </p:cNvPr>
          <p:cNvSpPr txBox="1"/>
          <p:nvPr/>
        </p:nvSpPr>
        <p:spPr>
          <a:xfrm>
            <a:off x="7759152" y="2894955"/>
            <a:ext cx="225486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/>
              <a:t>AAX=A’X</a:t>
            </a:r>
          </a:p>
          <a:p>
            <a:r>
              <a:rPr lang="en-US"/>
              <a:t>Still 2 parameters</a:t>
            </a:r>
          </a:p>
        </p:txBody>
      </p:sp>
    </p:spTree>
    <p:extLst>
      <p:ext uri="{BB962C8B-B14F-4D97-AF65-F5344CB8AC3E}">
        <p14:creationId xmlns:p14="http://schemas.microsoft.com/office/powerpoint/2010/main" val="25389366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9BF66F-F9AC-7B09-66BE-12EDA6B13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Adding Complexity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FF3554-F876-0D59-62F1-EB591B125F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698914"/>
          </a:xfrm>
        </p:spPr>
        <p:txBody>
          <a:bodyPr>
            <a:normAutofit fontScale="92500" lnSpcReduction="20000"/>
          </a:bodyPr>
          <a:lstStyle/>
          <a:p>
            <a:r>
              <a:rPr lang="en-US"/>
              <a:t>Use non-linear activation functions after matrix multiplications to get more complexity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DFFB02B-033A-1716-B31F-CAF36C50400C}"/>
              </a:ext>
            </a:extLst>
          </p:cNvPr>
          <p:cNvCxnSpPr/>
          <p:nvPr/>
        </p:nvCxnSpPr>
        <p:spPr>
          <a:xfrm>
            <a:off x="2623930" y="3045371"/>
            <a:ext cx="0" cy="3431623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6C55EFF-16D0-9DAD-E8A0-BAC408FCCD0C}"/>
              </a:ext>
            </a:extLst>
          </p:cNvPr>
          <p:cNvCxnSpPr>
            <a:cxnSpLocks/>
          </p:cNvCxnSpPr>
          <p:nvPr/>
        </p:nvCxnSpPr>
        <p:spPr>
          <a:xfrm flipH="1">
            <a:off x="929308" y="4794657"/>
            <a:ext cx="3389244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657C02C-8C41-80C3-998D-35857E182A4E}"/>
              </a:ext>
            </a:extLst>
          </p:cNvPr>
          <p:cNvCxnSpPr/>
          <p:nvPr/>
        </p:nvCxnSpPr>
        <p:spPr>
          <a:xfrm>
            <a:off x="6229762" y="3045371"/>
            <a:ext cx="0" cy="3431623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695645F-27B6-C584-3785-4EB10E9371A4}"/>
              </a:ext>
            </a:extLst>
          </p:cNvPr>
          <p:cNvCxnSpPr>
            <a:cxnSpLocks/>
          </p:cNvCxnSpPr>
          <p:nvPr/>
        </p:nvCxnSpPr>
        <p:spPr>
          <a:xfrm flipH="1">
            <a:off x="4535140" y="4794657"/>
            <a:ext cx="3389244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C70CC89-C50A-C2B2-4546-FC5104E53F48}"/>
              </a:ext>
            </a:extLst>
          </p:cNvPr>
          <p:cNvCxnSpPr>
            <a:cxnSpLocks/>
          </p:cNvCxnSpPr>
          <p:nvPr/>
        </p:nvCxnSpPr>
        <p:spPr>
          <a:xfrm flipV="1">
            <a:off x="2229883" y="3906763"/>
            <a:ext cx="1043609" cy="221642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C3B404E7-C977-7C91-9F78-2B4C12ED6C56}"/>
              </a:ext>
            </a:extLst>
          </p:cNvPr>
          <p:cNvSpPr txBox="1"/>
          <p:nvPr/>
        </p:nvSpPr>
        <p:spPr>
          <a:xfrm>
            <a:off x="790997" y="2847108"/>
            <a:ext cx="166561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/>
              <a:t>AX</a:t>
            </a:r>
          </a:p>
          <a:p>
            <a:r>
              <a:rPr lang="en-US"/>
              <a:t>2 parameters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A2381DB-F44E-CA31-3AFD-7CA5BDE35421}"/>
              </a:ext>
            </a:extLst>
          </p:cNvPr>
          <p:cNvSpPr txBox="1"/>
          <p:nvPr/>
        </p:nvSpPr>
        <p:spPr>
          <a:xfrm>
            <a:off x="4268857" y="2879074"/>
            <a:ext cx="222072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/>
              <a:t>F(x)</a:t>
            </a:r>
          </a:p>
          <a:p>
            <a:r>
              <a:rPr lang="en-US"/>
              <a:t>Activation function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CE9076C-E6ED-B52B-1FB2-DD3700BD49AA}"/>
              </a:ext>
            </a:extLst>
          </p:cNvPr>
          <p:cNvCxnSpPr/>
          <p:nvPr/>
        </p:nvCxnSpPr>
        <p:spPr>
          <a:xfrm>
            <a:off x="9720057" y="3061252"/>
            <a:ext cx="0" cy="3431623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43E1CAA-F746-2245-0E28-7A1D58BD2BD7}"/>
              </a:ext>
            </a:extLst>
          </p:cNvPr>
          <p:cNvCxnSpPr>
            <a:cxnSpLocks/>
          </p:cNvCxnSpPr>
          <p:nvPr/>
        </p:nvCxnSpPr>
        <p:spPr>
          <a:xfrm flipH="1">
            <a:off x="8025435" y="4810538"/>
            <a:ext cx="3389244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9211C5F2-F8DE-2DBB-1746-304432C01DB1}"/>
              </a:ext>
            </a:extLst>
          </p:cNvPr>
          <p:cNvSpPr txBox="1"/>
          <p:nvPr/>
        </p:nvSpPr>
        <p:spPr>
          <a:xfrm>
            <a:off x="7759152" y="2894955"/>
            <a:ext cx="179359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/>
              <a:t>F(AX)</a:t>
            </a:r>
          </a:p>
          <a:p>
            <a:r>
              <a:rPr lang="en-US"/>
              <a:t>3 parameters!!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535503E-188D-61FF-CAAE-85C3E9573688}"/>
              </a:ext>
            </a:extLst>
          </p:cNvPr>
          <p:cNvCxnSpPr>
            <a:cxnSpLocks/>
          </p:cNvCxnSpPr>
          <p:nvPr/>
        </p:nvCxnSpPr>
        <p:spPr>
          <a:xfrm>
            <a:off x="5158409" y="4777063"/>
            <a:ext cx="1071353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7A0D644-C7AB-0B47-2426-1912CD298A9B}"/>
              </a:ext>
            </a:extLst>
          </p:cNvPr>
          <p:cNvCxnSpPr>
            <a:cxnSpLocks/>
          </p:cNvCxnSpPr>
          <p:nvPr/>
        </p:nvCxnSpPr>
        <p:spPr>
          <a:xfrm flipV="1">
            <a:off x="6229762" y="3479730"/>
            <a:ext cx="942150" cy="131492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AAE07C1-6D85-700F-147F-3156AED616C1}"/>
              </a:ext>
            </a:extLst>
          </p:cNvPr>
          <p:cNvCxnSpPr>
            <a:cxnSpLocks/>
          </p:cNvCxnSpPr>
          <p:nvPr/>
        </p:nvCxnSpPr>
        <p:spPr>
          <a:xfrm flipV="1">
            <a:off x="10118035" y="3850146"/>
            <a:ext cx="476147" cy="96039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5151251-1933-F1C2-F652-6A18CFCFB3C9}"/>
              </a:ext>
            </a:extLst>
          </p:cNvPr>
          <p:cNvCxnSpPr>
            <a:cxnSpLocks/>
          </p:cNvCxnSpPr>
          <p:nvPr/>
        </p:nvCxnSpPr>
        <p:spPr>
          <a:xfrm>
            <a:off x="9322080" y="4810537"/>
            <a:ext cx="79595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90400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Oval 26">
            <a:extLst>
              <a:ext uri="{FF2B5EF4-FFF2-40B4-BE49-F238E27FC236}">
                <a16:creationId xmlns:a16="http://schemas.microsoft.com/office/drawing/2014/main" id="{515E83E7-5485-05F9-FEFB-FEBC61F1FD14}"/>
              </a:ext>
            </a:extLst>
          </p:cNvPr>
          <p:cNvSpPr/>
          <p:nvPr/>
        </p:nvSpPr>
        <p:spPr>
          <a:xfrm>
            <a:off x="3156539" y="3123304"/>
            <a:ext cx="5020235" cy="161364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D9470E-3192-04E6-F320-96390254C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Adding Complexity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9331E1-AABD-9AC4-F4B1-157A14CC32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006352"/>
          </a:xfrm>
        </p:spPr>
        <p:txBody>
          <a:bodyPr/>
          <a:lstStyle/>
          <a:p>
            <a:r>
              <a:rPr lang="en-US"/>
              <a:t>Use non-linear activation functions after matrix multiplications to get more complexity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34ED6E7-0DE6-7912-7E0F-0D7D063E1DAD}"/>
              </a:ext>
            </a:extLst>
          </p:cNvPr>
          <p:cNvSpPr txBox="1"/>
          <p:nvPr/>
        </p:nvSpPr>
        <p:spPr>
          <a:xfrm>
            <a:off x="424260" y="3663757"/>
            <a:ext cx="13945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Signals from other neurons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0E1C30D-90CD-8051-FA32-75E2FD02855B}"/>
              </a:ext>
            </a:extLst>
          </p:cNvPr>
          <p:cNvSpPr txBox="1"/>
          <p:nvPr/>
        </p:nvSpPr>
        <p:spPr>
          <a:xfrm>
            <a:off x="10511202" y="3644502"/>
            <a:ext cx="13945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Neuron Output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295766B-EC03-FE03-D583-C056C98C962D}"/>
              </a:ext>
            </a:extLst>
          </p:cNvPr>
          <p:cNvSpPr txBox="1"/>
          <p:nvPr/>
        </p:nvSpPr>
        <p:spPr>
          <a:xfrm>
            <a:off x="4472362" y="2370808"/>
            <a:ext cx="20158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Matrix multiplication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C109180-AAA8-4D8E-BFF5-3CED6FE2CB48}"/>
              </a:ext>
            </a:extLst>
          </p:cNvPr>
          <p:cNvSpPr txBox="1"/>
          <p:nvPr/>
        </p:nvSpPr>
        <p:spPr>
          <a:xfrm>
            <a:off x="6205728" y="4791278"/>
            <a:ext cx="2015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Activation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4476D443-388E-67FC-4FF4-C1708B17AB8F}"/>
                  </a:ext>
                </a:extLst>
              </p:cNvPr>
              <p:cNvSpPr/>
              <p:nvPr/>
            </p:nvSpPr>
            <p:spPr>
              <a:xfrm>
                <a:off x="4114886" y="3506003"/>
                <a:ext cx="1030941" cy="923330"/>
              </a:xfrm>
              <a:prstGeom prst="rect">
                <a:avLst/>
              </a:prstGeom>
              <a:solidFill>
                <a:schemeClr val="accent5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∑</m:t>
                      </m:r>
                    </m:oMath>
                  </m:oMathPara>
                </a14:m>
                <a:endParaRPr lang="en-US" sz="360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4476D443-388E-67FC-4FF4-C1708B17AB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4886" y="3506003"/>
                <a:ext cx="1030941" cy="92333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 17">
            <a:extLst>
              <a:ext uri="{FF2B5EF4-FFF2-40B4-BE49-F238E27FC236}">
                <a16:creationId xmlns:a16="http://schemas.microsoft.com/office/drawing/2014/main" id="{3AD3E86F-3254-1296-9655-6AC09B869DF1}"/>
              </a:ext>
            </a:extLst>
          </p:cNvPr>
          <p:cNvSpPr/>
          <p:nvPr/>
        </p:nvSpPr>
        <p:spPr>
          <a:xfrm>
            <a:off x="6136865" y="3506003"/>
            <a:ext cx="1030941" cy="92333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9B3D9AD-5A6C-3CE5-1C77-F26CC69FE37D}"/>
              </a:ext>
            </a:extLst>
          </p:cNvPr>
          <p:cNvCxnSpPr>
            <a:cxnSpLocks/>
          </p:cNvCxnSpPr>
          <p:nvPr/>
        </p:nvCxnSpPr>
        <p:spPr>
          <a:xfrm>
            <a:off x="6331234" y="4108466"/>
            <a:ext cx="366958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4A33897-C137-2C10-8C56-445AD58C08BD}"/>
              </a:ext>
            </a:extLst>
          </p:cNvPr>
          <p:cNvCxnSpPr>
            <a:cxnSpLocks/>
          </p:cNvCxnSpPr>
          <p:nvPr/>
        </p:nvCxnSpPr>
        <p:spPr>
          <a:xfrm flipV="1">
            <a:off x="6698192" y="3717579"/>
            <a:ext cx="233677" cy="407843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CE92B71-0CAD-8C43-145C-1FEC285AA29D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1818794" y="4108466"/>
            <a:ext cx="2243592" cy="16956"/>
          </a:xfrm>
          <a:prstGeom prst="straightConnector1">
            <a:avLst/>
          </a:prstGeom>
          <a:ln w="28575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26728B0-E266-2769-F74F-3084733A8539}"/>
              </a:ext>
            </a:extLst>
          </p:cNvPr>
          <p:cNvCxnSpPr>
            <a:cxnSpLocks/>
          </p:cNvCxnSpPr>
          <p:nvPr/>
        </p:nvCxnSpPr>
        <p:spPr>
          <a:xfrm>
            <a:off x="1900254" y="3565179"/>
            <a:ext cx="2162132" cy="294057"/>
          </a:xfrm>
          <a:prstGeom prst="straightConnector1">
            <a:avLst/>
          </a:prstGeom>
          <a:ln w="28575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875D2F7B-9EFC-7FF7-92A0-DCE2DE974F37}"/>
              </a:ext>
            </a:extLst>
          </p:cNvPr>
          <p:cNvCxnSpPr>
            <a:cxnSpLocks/>
          </p:cNvCxnSpPr>
          <p:nvPr/>
        </p:nvCxnSpPr>
        <p:spPr>
          <a:xfrm flipV="1">
            <a:off x="1816665" y="4299480"/>
            <a:ext cx="2245721" cy="382468"/>
          </a:xfrm>
          <a:prstGeom prst="straightConnector1">
            <a:avLst/>
          </a:prstGeom>
          <a:ln w="28575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122D8185-7A58-22EE-81B5-177516FF5D88}"/>
              </a:ext>
            </a:extLst>
          </p:cNvPr>
          <p:cNvCxnSpPr>
            <a:cxnSpLocks/>
            <a:stCxn id="16" idx="3"/>
            <a:endCxn id="18" idx="1"/>
          </p:cNvCxnSpPr>
          <p:nvPr/>
        </p:nvCxnSpPr>
        <p:spPr>
          <a:xfrm>
            <a:off x="5145827" y="3967668"/>
            <a:ext cx="991038" cy="0"/>
          </a:xfrm>
          <a:prstGeom prst="straightConnector1">
            <a:avLst/>
          </a:prstGeom>
          <a:ln w="28575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3947DA09-A853-0C94-EAD7-E7C5CEEEB240}"/>
              </a:ext>
            </a:extLst>
          </p:cNvPr>
          <p:cNvCxnSpPr>
            <a:cxnSpLocks/>
            <a:stCxn id="18" idx="3"/>
            <a:endCxn id="15" idx="1"/>
          </p:cNvCxnSpPr>
          <p:nvPr/>
        </p:nvCxnSpPr>
        <p:spPr>
          <a:xfrm>
            <a:off x="7167806" y="3967668"/>
            <a:ext cx="3343396" cy="0"/>
          </a:xfrm>
          <a:prstGeom prst="straightConnector1">
            <a:avLst/>
          </a:prstGeom>
          <a:ln w="28575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98BE82AF-0D9F-B62C-65BD-03362311D2F3}"/>
              </a:ext>
            </a:extLst>
          </p:cNvPr>
          <p:cNvCxnSpPr>
            <a:cxnSpLocks/>
            <a:endCxn id="16" idx="0"/>
          </p:cNvCxnSpPr>
          <p:nvPr/>
        </p:nvCxnSpPr>
        <p:spPr>
          <a:xfrm flipH="1">
            <a:off x="4630357" y="3003539"/>
            <a:ext cx="411601" cy="502464"/>
          </a:xfrm>
          <a:prstGeom prst="straightConnector1">
            <a:avLst/>
          </a:prstGeom>
          <a:ln w="28575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EE008A43-690B-C9D5-9F46-23EDFDBC5E4B}"/>
              </a:ext>
            </a:extLst>
          </p:cNvPr>
          <p:cNvCxnSpPr>
            <a:cxnSpLocks/>
            <a:stCxn id="36" idx="0"/>
            <a:endCxn id="18" idx="2"/>
          </p:cNvCxnSpPr>
          <p:nvPr/>
        </p:nvCxnSpPr>
        <p:spPr>
          <a:xfrm flipH="1" flipV="1">
            <a:off x="6652336" y="4429333"/>
            <a:ext cx="561327" cy="361945"/>
          </a:xfrm>
          <a:prstGeom prst="straightConnector1">
            <a:avLst/>
          </a:prstGeom>
          <a:ln w="28575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B8CA750-2157-7638-7938-46B3B9D0D5E9}"/>
              </a:ext>
            </a:extLst>
          </p:cNvPr>
          <p:cNvSpPr txBox="1">
            <a:spLocks/>
          </p:cNvSpPr>
          <p:nvPr/>
        </p:nvSpPr>
        <p:spPr>
          <a:xfrm>
            <a:off x="838200" y="5333745"/>
            <a:ext cx="4401312" cy="100635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Common activation functions</a:t>
            </a:r>
          </a:p>
          <a:p>
            <a:pPr lvl="1"/>
            <a:r>
              <a:rPr lang="en-US" err="1"/>
              <a:t>ReLU</a:t>
            </a:r>
            <a:r>
              <a:rPr lang="en-US"/>
              <a:t> (x = {x if x &gt;0 else 0}</a:t>
            </a:r>
          </a:p>
          <a:p>
            <a:pPr lvl="1"/>
            <a:r>
              <a:rPr lang="en-US"/>
              <a:t>Hyperbolic tangent (tanh)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5F005F23-C3F0-0D89-1ED8-C5A889AB849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666656" y="5581315"/>
                <a:ext cx="4401312" cy="100635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200"/>
                  <a:t>Sigmoid 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200"/>
                  <a:t>)</a:t>
                </a:r>
              </a:p>
              <a:p>
                <a:r>
                  <a:rPr lang="en-US" sz="2200"/>
                  <a:t>Swish 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num>
                      <m:den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200"/>
                  <a:t>)</a:t>
                </a:r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5F005F23-C3F0-0D89-1ED8-C5A889AB84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6656" y="5581315"/>
                <a:ext cx="4401312" cy="1006352"/>
              </a:xfrm>
              <a:prstGeom prst="rect">
                <a:avLst/>
              </a:prstGeom>
              <a:blipFill>
                <a:blip r:embed="rId4"/>
                <a:stretch>
                  <a:fillRect l="-1662" t="-4242" b="-24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405895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816BA-78A7-6D11-7258-E117CD77A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Measuring Performance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75C5FA-822F-751C-445B-7E063153DE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040732"/>
          </a:xfrm>
        </p:spPr>
        <p:txBody>
          <a:bodyPr>
            <a:normAutofit lnSpcReduction="10000"/>
          </a:bodyPr>
          <a:lstStyle/>
          <a:p>
            <a:r>
              <a:rPr lang="en-US"/>
              <a:t>To evaluate how well NN performs, need some kind of metric: a loss function</a:t>
            </a:r>
          </a:p>
          <a:p>
            <a:pPr lvl="1"/>
            <a:r>
              <a:rPr lang="en-US"/>
              <a:t>Measures “distance” from NN output and correct output</a:t>
            </a:r>
          </a:p>
          <a:p>
            <a:r>
              <a:rPr lang="en-US"/>
              <a:t>Prefer a convex loss function for global minimum</a:t>
            </a:r>
          </a:p>
          <a:p>
            <a:pPr lvl="1"/>
            <a:r>
              <a:rPr lang="en-US"/>
              <a:t>Makes learning easier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8A38ECC6-8F24-900D-6DC1-309DE6FB803C}"/>
              </a:ext>
            </a:extLst>
          </p:cNvPr>
          <p:cNvSpPr/>
          <p:nvPr/>
        </p:nvSpPr>
        <p:spPr>
          <a:xfrm>
            <a:off x="1014369" y="4001294"/>
            <a:ext cx="4214191" cy="2494745"/>
          </a:xfrm>
          <a:custGeom>
            <a:avLst/>
            <a:gdLst>
              <a:gd name="connsiteX0" fmla="*/ 0 w 2981739"/>
              <a:gd name="connsiteY0" fmla="*/ 0 h 2494745"/>
              <a:gd name="connsiteX1" fmla="*/ 1570382 w 2981739"/>
              <a:gd name="connsiteY1" fmla="*/ 2494721 h 2494745"/>
              <a:gd name="connsiteX2" fmla="*/ 2981739 w 2981739"/>
              <a:gd name="connsiteY2" fmla="*/ 49695 h 2494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81739" h="2494745">
                <a:moveTo>
                  <a:pt x="0" y="0"/>
                </a:moveTo>
                <a:cubicBezTo>
                  <a:pt x="536713" y="1243219"/>
                  <a:pt x="1073426" y="2486439"/>
                  <a:pt x="1570382" y="2494721"/>
                </a:cubicBezTo>
                <a:cubicBezTo>
                  <a:pt x="2067338" y="2503003"/>
                  <a:pt x="2572578" y="400877"/>
                  <a:pt x="2981739" y="49695"/>
                </a:cubicBezTo>
              </a:path>
            </a:pathLst>
          </a:cu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75423C74-38F1-D949-51E6-7C0322A325C5}"/>
              </a:ext>
            </a:extLst>
          </p:cNvPr>
          <p:cNvSpPr/>
          <p:nvPr/>
        </p:nvSpPr>
        <p:spPr>
          <a:xfrm rot="10301428">
            <a:off x="3494015" y="6250339"/>
            <a:ext cx="1033669" cy="25110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B5870324-AC77-8CDD-5242-78FFF3C2AEAD}"/>
              </a:ext>
            </a:extLst>
          </p:cNvPr>
          <p:cNvSpPr/>
          <p:nvPr/>
        </p:nvSpPr>
        <p:spPr>
          <a:xfrm>
            <a:off x="6725859" y="4026257"/>
            <a:ext cx="4420998" cy="2466618"/>
          </a:xfrm>
          <a:custGeom>
            <a:avLst/>
            <a:gdLst>
              <a:gd name="connsiteX0" fmla="*/ 0 w 3842158"/>
              <a:gd name="connsiteY0" fmla="*/ 0 h 1661020"/>
              <a:gd name="connsiteX1" fmla="*/ 1031846 w 3842158"/>
              <a:gd name="connsiteY1" fmla="*/ 1191236 h 1661020"/>
              <a:gd name="connsiteX2" fmla="*/ 3842158 w 3842158"/>
              <a:gd name="connsiteY2" fmla="*/ 1661020 h 1661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42158" h="1661020">
                <a:moveTo>
                  <a:pt x="0" y="0"/>
                </a:moveTo>
                <a:cubicBezTo>
                  <a:pt x="195743" y="457199"/>
                  <a:pt x="391486" y="914399"/>
                  <a:pt x="1031846" y="1191236"/>
                </a:cubicBezTo>
                <a:cubicBezTo>
                  <a:pt x="1672206" y="1468073"/>
                  <a:pt x="2757182" y="1564546"/>
                  <a:pt x="3842158" y="166102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3DA839E9-1B5A-EC5E-9941-42E3C3B76207}"/>
              </a:ext>
            </a:extLst>
          </p:cNvPr>
          <p:cNvSpPr/>
          <p:nvPr/>
        </p:nvSpPr>
        <p:spPr>
          <a:xfrm rot="754707">
            <a:off x="9876895" y="6015247"/>
            <a:ext cx="1033669" cy="25110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9184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559B9A-B8D5-8F2E-359C-FCC4817F4C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Does Machine </a:t>
            </a:r>
            <a:r>
              <a:rPr lang="en-US" i="1"/>
              <a:t>Learning</a:t>
            </a:r>
            <a:r>
              <a:rPr lang="en-US"/>
              <a:t> Work?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39CA0D-299E-48D6-CA12-F725898ABD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498592" cy="4351338"/>
          </a:xfrm>
        </p:spPr>
        <p:txBody>
          <a:bodyPr/>
          <a:lstStyle/>
          <a:p>
            <a:r>
              <a:rPr lang="en-US"/>
              <a:t>Supervised ML training cycle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/>
              <a:t>Run data with known results through model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/>
              <a:t>Compare with actual values and find the loss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/>
              <a:t>Update model parameters to make loss smaller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/>
              <a:t>Repeat 1-3 until loss no longer gets better</a:t>
            </a:r>
          </a:p>
          <a:p>
            <a:r>
              <a:rPr lang="en-US"/>
              <a:t>For neural networks, parameters are the weights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3B3DEAA-5D30-22A3-FC46-AA84FC50F600}"/>
              </a:ext>
            </a:extLst>
          </p:cNvPr>
          <p:cNvSpPr/>
          <p:nvPr/>
        </p:nvSpPr>
        <p:spPr>
          <a:xfrm>
            <a:off x="7543800" y="1947672"/>
            <a:ext cx="3483864" cy="8138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Run data through network with current weights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928C6DD-49BC-FAA3-376A-9C39E45D2633}"/>
              </a:ext>
            </a:extLst>
          </p:cNvPr>
          <p:cNvSpPr/>
          <p:nvPr/>
        </p:nvSpPr>
        <p:spPr>
          <a:xfrm>
            <a:off x="7543800" y="3404044"/>
            <a:ext cx="3483864" cy="8138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Calculate the loss between network output and actual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1A4E03-83A3-8199-2127-16C510007146}"/>
              </a:ext>
            </a:extLst>
          </p:cNvPr>
          <p:cNvSpPr/>
          <p:nvPr/>
        </p:nvSpPr>
        <p:spPr>
          <a:xfrm>
            <a:off x="7543800" y="4860416"/>
            <a:ext cx="3483864" cy="8138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Update Weights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1134931-4007-E60F-6FF3-192C0F5D92D6}"/>
              </a:ext>
            </a:extLst>
          </p:cNvPr>
          <p:cNvCxnSpPr>
            <a:stCxn id="4" idx="2"/>
            <a:endCxn id="5" idx="0"/>
          </p:cNvCxnSpPr>
          <p:nvPr/>
        </p:nvCxnSpPr>
        <p:spPr>
          <a:xfrm>
            <a:off x="9285732" y="2761488"/>
            <a:ext cx="0" cy="64255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F45BC02-F176-6529-4A45-8B275CE590E6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>
            <a:off x="9285732" y="4217860"/>
            <a:ext cx="0" cy="64255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925EFA23-84E5-D855-FC11-6149EFAA89E9}"/>
              </a:ext>
            </a:extLst>
          </p:cNvPr>
          <p:cNvCxnSpPr>
            <a:stCxn id="6" idx="2"/>
            <a:endCxn id="4" idx="0"/>
          </p:cNvCxnSpPr>
          <p:nvPr/>
        </p:nvCxnSpPr>
        <p:spPr>
          <a:xfrm rot="5400000" flipH="1">
            <a:off x="7422452" y="3810952"/>
            <a:ext cx="3726560" cy="12700"/>
          </a:xfrm>
          <a:prstGeom prst="bentConnector5">
            <a:avLst>
              <a:gd name="adj1" fmla="val -6134"/>
              <a:gd name="adj2" fmla="val 18612000"/>
              <a:gd name="adj3" fmla="val 106134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51528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E70803-2B94-F7F3-0211-D6918DE08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5A7113-18F0-01B8-4EC9-9CD1405EB5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545489"/>
          </a:xfrm>
        </p:spPr>
        <p:txBody>
          <a:bodyPr>
            <a:normAutofit/>
          </a:bodyPr>
          <a:lstStyle/>
          <a:p>
            <a:r>
              <a:rPr lang="en-US"/>
              <a:t>Want to minimize loss -&gt; find the minimum of the loss function</a:t>
            </a:r>
          </a:p>
          <a:p>
            <a:r>
              <a:rPr lang="en-US"/>
              <a:t>Follow the slope of the curve to the minimum</a:t>
            </a:r>
          </a:p>
          <a:p>
            <a:pPr lvl="1"/>
            <a:r>
              <a:rPr lang="en-US"/>
              <a:t>Slope = gradient of the loss </a:t>
            </a:r>
            <a:r>
              <a:rPr lang="en-US" err="1"/>
              <a:t>w.r.t.</a:t>
            </a:r>
            <a:r>
              <a:rPr lang="en-US"/>
              <a:t> the weights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428A81B-D81B-D061-0ABB-C2DB776C08E4}"/>
              </a:ext>
            </a:extLst>
          </p:cNvPr>
          <p:cNvSpPr/>
          <p:nvPr/>
        </p:nvSpPr>
        <p:spPr>
          <a:xfrm>
            <a:off x="838200" y="3998130"/>
            <a:ext cx="4214191" cy="2494745"/>
          </a:xfrm>
          <a:custGeom>
            <a:avLst/>
            <a:gdLst>
              <a:gd name="connsiteX0" fmla="*/ 0 w 2981739"/>
              <a:gd name="connsiteY0" fmla="*/ 0 h 2494745"/>
              <a:gd name="connsiteX1" fmla="*/ 1570382 w 2981739"/>
              <a:gd name="connsiteY1" fmla="*/ 2494721 h 2494745"/>
              <a:gd name="connsiteX2" fmla="*/ 2981739 w 2981739"/>
              <a:gd name="connsiteY2" fmla="*/ 49695 h 2494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81739" h="2494745">
                <a:moveTo>
                  <a:pt x="0" y="0"/>
                </a:moveTo>
                <a:cubicBezTo>
                  <a:pt x="536713" y="1243219"/>
                  <a:pt x="1073426" y="2486439"/>
                  <a:pt x="1570382" y="2494721"/>
                </a:cubicBezTo>
                <a:cubicBezTo>
                  <a:pt x="2067338" y="2503003"/>
                  <a:pt x="2572578" y="400877"/>
                  <a:pt x="2981739" y="49695"/>
                </a:cubicBezTo>
              </a:path>
            </a:pathLst>
          </a:cu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E73F2F01-75B6-444B-E8CB-2C7DF4666D8D}"/>
              </a:ext>
            </a:extLst>
          </p:cNvPr>
          <p:cNvSpPr/>
          <p:nvPr/>
        </p:nvSpPr>
        <p:spPr>
          <a:xfrm rot="10301428">
            <a:off x="3200399" y="6274215"/>
            <a:ext cx="1033669" cy="25110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79FB2A5-A885-66D8-94E7-2D784EC544F6}"/>
              </a:ext>
            </a:extLst>
          </p:cNvPr>
          <p:cNvSpPr/>
          <p:nvPr/>
        </p:nvSpPr>
        <p:spPr>
          <a:xfrm>
            <a:off x="1133061" y="4313582"/>
            <a:ext cx="208722" cy="20872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FB7D440-C1BC-A9CE-8B1F-A2728570BDBD}"/>
              </a:ext>
            </a:extLst>
          </p:cNvPr>
          <p:cNvSpPr/>
          <p:nvPr/>
        </p:nvSpPr>
        <p:spPr>
          <a:xfrm>
            <a:off x="3612872" y="5678556"/>
            <a:ext cx="208722" cy="20872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3733DEC8-DB48-3455-74BB-36B883781E1C}"/>
              </a:ext>
            </a:extLst>
          </p:cNvPr>
          <p:cNvSpPr/>
          <p:nvPr/>
        </p:nvSpPr>
        <p:spPr>
          <a:xfrm rot="3395376">
            <a:off x="844826" y="4656477"/>
            <a:ext cx="785191" cy="186245"/>
          </a:xfrm>
          <a:prstGeom prst="rightArrow">
            <a:avLst>
              <a:gd name="adj1" fmla="val 50000"/>
              <a:gd name="adj2" fmla="val 173708"/>
            </a:avLst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B19E79E1-96DC-D130-D2D1-674103342B13}"/>
              </a:ext>
            </a:extLst>
          </p:cNvPr>
          <p:cNvSpPr/>
          <p:nvPr/>
        </p:nvSpPr>
        <p:spPr>
          <a:xfrm rot="7496656">
            <a:off x="3579371" y="5875042"/>
            <a:ext cx="484447" cy="195670"/>
          </a:xfrm>
          <a:prstGeom prst="rightArrow">
            <a:avLst>
              <a:gd name="adj1" fmla="val 50000"/>
              <a:gd name="adj2" fmla="val 119435"/>
            </a:avLst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1D57856-F3D1-7A14-765C-6A9254A7F03D}"/>
              </a:ext>
            </a:extLst>
          </p:cNvPr>
          <p:cNvCxnSpPr/>
          <p:nvPr/>
        </p:nvCxnSpPr>
        <p:spPr>
          <a:xfrm>
            <a:off x="420624" y="6665976"/>
            <a:ext cx="50383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27025A4-2DAC-C730-D02E-0071952E6772}"/>
              </a:ext>
            </a:extLst>
          </p:cNvPr>
          <p:cNvCxnSpPr>
            <a:cxnSpLocks/>
          </p:cNvCxnSpPr>
          <p:nvPr/>
        </p:nvCxnSpPr>
        <p:spPr>
          <a:xfrm>
            <a:off x="420624" y="3523488"/>
            <a:ext cx="0" cy="31424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EF37648-467B-0F84-4F49-6ABD7FFB03C4}"/>
                  </a:ext>
                </a:extLst>
              </p:cNvPr>
              <p:cNvSpPr txBox="1"/>
              <p:nvPr/>
            </p:nvSpPr>
            <p:spPr>
              <a:xfrm>
                <a:off x="-169162" y="3173994"/>
                <a:ext cx="117957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𝐿𝑜𝑠𝑠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EF37648-467B-0F84-4F49-6ABD7FFB03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69162" y="3173994"/>
                <a:ext cx="1179572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72242C5-4841-3971-E6FF-59B59A3C2D56}"/>
                  </a:ext>
                </a:extLst>
              </p:cNvPr>
              <p:cNvSpPr txBox="1"/>
              <p:nvPr/>
            </p:nvSpPr>
            <p:spPr>
              <a:xfrm>
                <a:off x="5168645" y="6476248"/>
                <a:ext cx="117957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72242C5-4841-3971-E6FF-59B59A3C2D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8645" y="6476248"/>
                <a:ext cx="1179572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216716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E70803-2B94-F7F3-0211-D6918DE08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5A7113-18F0-01B8-4EC9-9CD1405EB5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03375"/>
          </a:xfrm>
        </p:spPr>
        <p:txBody>
          <a:bodyPr>
            <a:normAutofit/>
          </a:bodyPr>
          <a:lstStyle/>
          <a:p>
            <a:r>
              <a:rPr lang="en-US"/>
              <a:t>In reality, loss functions are often very complicated and full of local minima</a:t>
            </a:r>
          </a:p>
          <a:p>
            <a:pPr lvl="1"/>
            <a:r>
              <a:rPr lang="en-US"/>
              <a:t>Need to set a step size to avoid/get out of local minima and find the global min – learning rate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428A81B-D81B-D061-0ABB-C2DB776C08E4}"/>
              </a:ext>
            </a:extLst>
          </p:cNvPr>
          <p:cNvSpPr/>
          <p:nvPr/>
        </p:nvSpPr>
        <p:spPr>
          <a:xfrm>
            <a:off x="838200" y="3998130"/>
            <a:ext cx="4214191" cy="2494745"/>
          </a:xfrm>
          <a:custGeom>
            <a:avLst/>
            <a:gdLst>
              <a:gd name="connsiteX0" fmla="*/ 0 w 2981739"/>
              <a:gd name="connsiteY0" fmla="*/ 0 h 2494745"/>
              <a:gd name="connsiteX1" fmla="*/ 1570382 w 2981739"/>
              <a:gd name="connsiteY1" fmla="*/ 2494721 h 2494745"/>
              <a:gd name="connsiteX2" fmla="*/ 2981739 w 2981739"/>
              <a:gd name="connsiteY2" fmla="*/ 49695 h 2494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81739" h="2494745">
                <a:moveTo>
                  <a:pt x="0" y="0"/>
                </a:moveTo>
                <a:cubicBezTo>
                  <a:pt x="536713" y="1243219"/>
                  <a:pt x="1073426" y="2486439"/>
                  <a:pt x="1570382" y="2494721"/>
                </a:cubicBezTo>
                <a:cubicBezTo>
                  <a:pt x="2067338" y="2503003"/>
                  <a:pt x="2572578" y="400877"/>
                  <a:pt x="2981739" y="49695"/>
                </a:cubicBezTo>
              </a:path>
            </a:pathLst>
          </a:custGeom>
          <a:noFill/>
          <a:ln w="28575">
            <a:solidFill>
              <a:schemeClr val="accent1">
                <a:shade val="50000"/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E73F2F01-75B6-444B-E8CB-2C7DF4666D8D}"/>
              </a:ext>
            </a:extLst>
          </p:cNvPr>
          <p:cNvSpPr/>
          <p:nvPr/>
        </p:nvSpPr>
        <p:spPr>
          <a:xfrm rot="10301428">
            <a:off x="3200399" y="6274215"/>
            <a:ext cx="1033669" cy="251101"/>
          </a:xfrm>
          <a:prstGeom prst="rightArrow">
            <a:avLst/>
          </a:prstGeom>
          <a:solidFill>
            <a:schemeClr val="accent1">
              <a:alpha val="25000"/>
            </a:schemeClr>
          </a:solidFill>
          <a:ln>
            <a:solidFill>
              <a:schemeClr val="accent1">
                <a:shade val="50000"/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79FB2A5-A885-66D8-94E7-2D784EC544F6}"/>
              </a:ext>
            </a:extLst>
          </p:cNvPr>
          <p:cNvSpPr/>
          <p:nvPr/>
        </p:nvSpPr>
        <p:spPr>
          <a:xfrm>
            <a:off x="1133061" y="4313582"/>
            <a:ext cx="208722" cy="208722"/>
          </a:xfrm>
          <a:prstGeom prst="ellipse">
            <a:avLst/>
          </a:prstGeom>
          <a:solidFill>
            <a:srgbClr val="FFC000">
              <a:alpha val="25000"/>
            </a:srgbClr>
          </a:solidFill>
          <a:ln>
            <a:solidFill>
              <a:schemeClr val="accent1">
                <a:shade val="50000"/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FB7D440-C1BC-A9CE-8B1F-A2728570BDBD}"/>
              </a:ext>
            </a:extLst>
          </p:cNvPr>
          <p:cNvSpPr/>
          <p:nvPr/>
        </p:nvSpPr>
        <p:spPr>
          <a:xfrm>
            <a:off x="3612872" y="5678556"/>
            <a:ext cx="208722" cy="208722"/>
          </a:xfrm>
          <a:prstGeom prst="ellipse">
            <a:avLst/>
          </a:prstGeom>
          <a:solidFill>
            <a:srgbClr val="FFC000">
              <a:alpha val="25000"/>
            </a:srgbClr>
          </a:solidFill>
          <a:ln>
            <a:solidFill>
              <a:schemeClr val="accent1">
                <a:shade val="50000"/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3733DEC8-DB48-3455-74BB-36B883781E1C}"/>
              </a:ext>
            </a:extLst>
          </p:cNvPr>
          <p:cNvSpPr/>
          <p:nvPr/>
        </p:nvSpPr>
        <p:spPr>
          <a:xfrm rot="3395376">
            <a:off x="844826" y="4656477"/>
            <a:ext cx="785191" cy="186245"/>
          </a:xfrm>
          <a:prstGeom prst="rightArrow">
            <a:avLst>
              <a:gd name="adj1" fmla="val 50000"/>
              <a:gd name="adj2" fmla="val 173708"/>
            </a:avLst>
          </a:prstGeom>
          <a:solidFill>
            <a:schemeClr val="accent4">
              <a:alpha val="25000"/>
            </a:schemeClr>
          </a:solidFill>
          <a:ln>
            <a:solidFill>
              <a:schemeClr val="accent1">
                <a:shade val="50000"/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B19E79E1-96DC-D130-D2D1-674103342B13}"/>
              </a:ext>
            </a:extLst>
          </p:cNvPr>
          <p:cNvSpPr/>
          <p:nvPr/>
        </p:nvSpPr>
        <p:spPr>
          <a:xfrm rot="7496656">
            <a:off x="3579371" y="5875042"/>
            <a:ext cx="484447" cy="195670"/>
          </a:xfrm>
          <a:prstGeom prst="rightArrow">
            <a:avLst>
              <a:gd name="adj1" fmla="val 50000"/>
              <a:gd name="adj2" fmla="val 119435"/>
            </a:avLst>
          </a:prstGeom>
          <a:solidFill>
            <a:schemeClr val="accent4">
              <a:alpha val="25000"/>
            </a:schemeClr>
          </a:solidFill>
          <a:ln>
            <a:solidFill>
              <a:schemeClr val="accent1">
                <a:shade val="50000"/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D1E462A0-6118-29D1-B965-EF1E9D48636E}"/>
              </a:ext>
            </a:extLst>
          </p:cNvPr>
          <p:cNvSpPr/>
          <p:nvPr/>
        </p:nvSpPr>
        <p:spPr>
          <a:xfrm>
            <a:off x="6187440" y="3271520"/>
            <a:ext cx="4897120" cy="3128228"/>
          </a:xfrm>
          <a:custGeom>
            <a:avLst/>
            <a:gdLst>
              <a:gd name="connsiteX0" fmla="*/ 0 w 4897120"/>
              <a:gd name="connsiteY0" fmla="*/ 20320 h 3128228"/>
              <a:gd name="connsiteX1" fmla="*/ 609600 w 4897120"/>
              <a:gd name="connsiteY1" fmla="*/ 863600 h 3128228"/>
              <a:gd name="connsiteX2" fmla="*/ 731520 w 4897120"/>
              <a:gd name="connsiteY2" fmla="*/ 1544320 h 3128228"/>
              <a:gd name="connsiteX3" fmla="*/ 1270000 w 4897120"/>
              <a:gd name="connsiteY3" fmla="*/ 1117600 h 3128228"/>
              <a:gd name="connsiteX4" fmla="*/ 1920240 w 4897120"/>
              <a:gd name="connsiteY4" fmla="*/ 1991360 h 3128228"/>
              <a:gd name="connsiteX5" fmla="*/ 2489200 w 4897120"/>
              <a:gd name="connsiteY5" fmla="*/ 2092960 h 3128228"/>
              <a:gd name="connsiteX6" fmla="*/ 3017520 w 4897120"/>
              <a:gd name="connsiteY6" fmla="*/ 3119120 h 3128228"/>
              <a:gd name="connsiteX7" fmla="*/ 3850640 w 4897120"/>
              <a:gd name="connsiteY7" fmla="*/ 1422400 h 3128228"/>
              <a:gd name="connsiteX8" fmla="*/ 4246880 w 4897120"/>
              <a:gd name="connsiteY8" fmla="*/ 1971040 h 3128228"/>
              <a:gd name="connsiteX9" fmla="*/ 4897120 w 4897120"/>
              <a:gd name="connsiteY9" fmla="*/ 0 h 3128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897120" h="3128228">
                <a:moveTo>
                  <a:pt x="0" y="20320"/>
                </a:moveTo>
                <a:cubicBezTo>
                  <a:pt x="243840" y="314960"/>
                  <a:pt x="487680" y="609600"/>
                  <a:pt x="609600" y="863600"/>
                </a:cubicBezTo>
                <a:cubicBezTo>
                  <a:pt x="731520" y="1117600"/>
                  <a:pt x="621453" y="1501987"/>
                  <a:pt x="731520" y="1544320"/>
                </a:cubicBezTo>
                <a:cubicBezTo>
                  <a:pt x="841587" y="1586653"/>
                  <a:pt x="1071880" y="1043093"/>
                  <a:pt x="1270000" y="1117600"/>
                </a:cubicBezTo>
                <a:cubicBezTo>
                  <a:pt x="1468120" y="1192107"/>
                  <a:pt x="1717040" y="1828800"/>
                  <a:pt x="1920240" y="1991360"/>
                </a:cubicBezTo>
                <a:cubicBezTo>
                  <a:pt x="2123440" y="2153920"/>
                  <a:pt x="2306320" y="1905000"/>
                  <a:pt x="2489200" y="2092960"/>
                </a:cubicBezTo>
                <a:cubicBezTo>
                  <a:pt x="2672080" y="2280920"/>
                  <a:pt x="2790613" y="3230880"/>
                  <a:pt x="3017520" y="3119120"/>
                </a:cubicBezTo>
                <a:cubicBezTo>
                  <a:pt x="3244427" y="3007360"/>
                  <a:pt x="3645747" y="1613747"/>
                  <a:pt x="3850640" y="1422400"/>
                </a:cubicBezTo>
                <a:cubicBezTo>
                  <a:pt x="4055533" y="1231053"/>
                  <a:pt x="4072467" y="2208107"/>
                  <a:pt x="4246880" y="1971040"/>
                </a:cubicBezTo>
                <a:cubicBezTo>
                  <a:pt x="4421293" y="1733973"/>
                  <a:pt x="4775200" y="281093"/>
                  <a:pt x="4897120" y="0"/>
                </a:cubicBezTo>
              </a:path>
            </a:pathLst>
          </a:cu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077F21B6-A1FD-B62C-3D6E-34571D149BA1}"/>
              </a:ext>
            </a:extLst>
          </p:cNvPr>
          <p:cNvSpPr/>
          <p:nvPr/>
        </p:nvSpPr>
        <p:spPr>
          <a:xfrm rot="10301428">
            <a:off x="9204958" y="6168399"/>
            <a:ext cx="1033669" cy="25110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3766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9E2E9D-134F-E734-6207-629F7C992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Backpropagation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B097AB-C5BF-D9E8-ADBB-F0D4438F13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325559"/>
          </a:xfrm>
        </p:spPr>
        <p:txBody>
          <a:bodyPr/>
          <a:lstStyle/>
          <a:p>
            <a:r>
              <a:rPr lang="en-US"/>
              <a:t>Calculate the gradient for learning using chain rule</a:t>
            </a:r>
          </a:p>
          <a:p>
            <a:r>
              <a:rPr lang="en-US"/>
              <a:t>Neural network frameworks will do this for you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5311276-BB23-6941-B19B-D321C8660967}"/>
              </a:ext>
            </a:extLst>
          </p:cNvPr>
          <p:cNvSpPr/>
          <p:nvPr/>
        </p:nvSpPr>
        <p:spPr>
          <a:xfrm>
            <a:off x="4866442" y="4665212"/>
            <a:ext cx="772357" cy="77235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L</a:t>
            </a:r>
            <a:r>
              <a:rPr lang="en-US" baseline="-25000"/>
              <a:t>1</a:t>
            </a:r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0CBA983-B89B-231E-CD69-2FD811457088}"/>
              </a:ext>
            </a:extLst>
          </p:cNvPr>
          <p:cNvSpPr/>
          <p:nvPr/>
        </p:nvSpPr>
        <p:spPr>
          <a:xfrm>
            <a:off x="2719526" y="4665214"/>
            <a:ext cx="772357" cy="77235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L</a:t>
            </a:r>
            <a:r>
              <a:rPr lang="en-US" baseline="-25000"/>
              <a:t>0</a:t>
            </a:r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C4E835D-4D19-420D-B302-B9FDFA9192E1}"/>
              </a:ext>
            </a:extLst>
          </p:cNvPr>
          <p:cNvSpPr/>
          <p:nvPr/>
        </p:nvSpPr>
        <p:spPr>
          <a:xfrm>
            <a:off x="9015273" y="4665213"/>
            <a:ext cx="772357" cy="77235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L</a:t>
            </a:r>
            <a:r>
              <a:rPr lang="en-US" baseline="-25000"/>
              <a:t>3</a:t>
            </a:r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7645CBE-A1D0-AB9D-9F7B-662E5C22D8CE}"/>
              </a:ext>
            </a:extLst>
          </p:cNvPr>
          <p:cNvSpPr/>
          <p:nvPr/>
        </p:nvSpPr>
        <p:spPr>
          <a:xfrm>
            <a:off x="7149483" y="4665213"/>
            <a:ext cx="772357" cy="77235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L</a:t>
            </a:r>
            <a:r>
              <a:rPr lang="en-US" baseline="-25000"/>
              <a:t>2</a:t>
            </a:r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034B3E6-F3E8-BB34-853D-92B8E34691E7}"/>
              </a:ext>
            </a:extLst>
          </p:cNvPr>
          <p:cNvCxnSpPr>
            <a:cxnSpLocks/>
            <a:stCxn id="7" idx="6"/>
            <a:endCxn id="5" idx="2"/>
          </p:cNvCxnSpPr>
          <p:nvPr/>
        </p:nvCxnSpPr>
        <p:spPr>
          <a:xfrm flipV="1">
            <a:off x="3491883" y="5051391"/>
            <a:ext cx="1374559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24B04AD-210E-A405-A0A7-827C2919F291}"/>
              </a:ext>
            </a:extLst>
          </p:cNvPr>
          <p:cNvCxnSpPr>
            <a:cxnSpLocks/>
            <a:stCxn id="5" idx="6"/>
            <a:endCxn id="10" idx="2"/>
          </p:cNvCxnSpPr>
          <p:nvPr/>
        </p:nvCxnSpPr>
        <p:spPr>
          <a:xfrm>
            <a:off x="5638799" y="5051391"/>
            <a:ext cx="151068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600B070-7973-FC98-9DFF-F60988546A1D}"/>
              </a:ext>
            </a:extLst>
          </p:cNvPr>
          <p:cNvCxnSpPr>
            <a:cxnSpLocks/>
            <a:stCxn id="10" idx="6"/>
            <a:endCxn id="8" idx="2"/>
          </p:cNvCxnSpPr>
          <p:nvPr/>
        </p:nvCxnSpPr>
        <p:spPr>
          <a:xfrm>
            <a:off x="7921840" y="5051392"/>
            <a:ext cx="10934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C883DE1-C5A5-F272-7E6A-1BD103EE5D40}"/>
              </a:ext>
            </a:extLst>
          </p:cNvPr>
          <p:cNvCxnSpPr>
            <a:cxnSpLocks/>
            <a:endCxn id="7" idx="2"/>
          </p:cNvCxnSpPr>
          <p:nvPr/>
        </p:nvCxnSpPr>
        <p:spPr>
          <a:xfrm>
            <a:off x="1898711" y="5051393"/>
            <a:ext cx="82081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3DECD51-03E6-878D-D509-AF0617B16882}"/>
              </a:ext>
            </a:extLst>
          </p:cNvPr>
          <p:cNvCxnSpPr>
            <a:cxnSpLocks/>
            <a:stCxn id="8" idx="6"/>
          </p:cNvCxnSpPr>
          <p:nvPr/>
        </p:nvCxnSpPr>
        <p:spPr>
          <a:xfrm flipV="1">
            <a:off x="9787630" y="5051390"/>
            <a:ext cx="936595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52CE68B-D0B1-AE2A-1F3B-9F9864AA4617}"/>
                  </a:ext>
                </a:extLst>
              </p:cNvPr>
              <p:cNvSpPr txBox="1"/>
              <p:nvPr/>
            </p:nvSpPr>
            <p:spPr>
              <a:xfrm>
                <a:off x="9015273" y="4028563"/>
                <a:ext cx="772357" cy="665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b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52CE68B-D0B1-AE2A-1F3B-9F9864AA46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5273" y="4028563"/>
                <a:ext cx="772357" cy="66576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E644361-ED27-FB8A-7642-DA6364B46F20}"/>
                  </a:ext>
                </a:extLst>
              </p:cNvPr>
              <p:cNvSpPr txBox="1"/>
              <p:nvPr/>
            </p:nvSpPr>
            <p:spPr>
              <a:xfrm>
                <a:off x="4448451" y="4070043"/>
                <a:ext cx="2252709" cy="665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b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E644361-ED27-FB8A-7642-DA6364B46F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8451" y="4070043"/>
                <a:ext cx="2252709" cy="66576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333D27F2-FDF6-A161-7E5C-E620A69B1C89}"/>
                  </a:ext>
                </a:extLst>
              </p:cNvPr>
              <p:cNvSpPr txBox="1"/>
              <p:nvPr/>
            </p:nvSpPr>
            <p:spPr>
              <a:xfrm>
                <a:off x="6808431" y="4050930"/>
                <a:ext cx="1812525" cy="683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b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333D27F2-FDF6-A161-7E5C-E620A69B1C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8431" y="4050930"/>
                <a:ext cx="1812525" cy="68332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96083E8-DEA8-8328-3EC2-2981EA937465}"/>
                  </a:ext>
                </a:extLst>
              </p:cNvPr>
              <p:cNvSpPr txBox="1"/>
              <p:nvPr/>
            </p:nvSpPr>
            <p:spPr>
              <a:xfrm>
                <a:off x="1314448" y="4068499"/>
                <a:ext cx="3014340" cy="665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b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96083E8-DEA8-8328-3EC2-2981EA9374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4448" y="4068499"/>
                <a:ext cx="3014340" cy="66576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53D9BFC-D937-1F79-04B5-FCC4082A82A0}"/>
                  </a:ext>
                </a:extLst>
              </p:cNvPr>
              <p:cNvSpPr txBox="1"/>
              <p:nvPr/>
            </p:nvSpPr>
            <p:spPr>
              <a:xfrm>
                <a:off x="8765959" y="5490834"/>
                <a:ext cx="14515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53D9BFC-D937-1F79-04B5-FCC4082A82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5959" y="5490834"/>
                <a:ext cx="1451500" cy="369332"/>
              </a:xfrm>
              <a:prstGeom prst="rect">
                <a:avLst/>
              </a:prstGeom>
              <a:blipFill>
                <a:blip r:embed="rId6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E7DAA93-53C9-4FE0-2CB7-1B2E7F91F144}"/>
                  </a:ext>
                </a:extLst>
              </p:cNvPr>
              <p:cNvSpPr txBox="1"/>
              <p:nvPr/>
            </p:nvSpPr>
            <p:spPr>
              <a:xfrm>
                <a:off x="6821750" y="5490834"/>
                <a:ext cx="14515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E7DAA93-53C9-4FE0-2CB7-1B2E7F91F1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1750" y="5490834"/>
                <a:ext cx="1451500" cy="369332"/>
              </a:xfrm>
              <a:prstGeom prst="rect">
                <a:avLst/>
              </a:prstGeom>
              <a:blipFill>
                <a:blip r:embed="rId7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BC57495C-A9B3-C1E2-52BD-06D5DE3A7C3A}"/>
                  </a:ext>
                </a:extLst>
              </p:cNvPr>
              <p:cNvSpPr txBox="1"/>
              <p:nvPr/>
            </p:nvSpPr>
            <p:spPr>
              <a:xfrm>
                <a:off x="4448451" y="5490834"/>
                <a:ext cx="14515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BC57495C-A9B3-C1E2-52BD-06D5DE3A7C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8451" y="5490834"/>
                <a:ext cx="1451500" cy="369332"/>
              </a:xfrm>
              <a:prstGeom prst="rect">
                <a:avLst/>
              </a:prstGeom>
              <a:blipFill>
                <a:blip r:embed="rId8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7ECA038-A734-B65E-CEDA-8C25219EDD3C}"/>
                  </a:ext>
                </a:extLst>
              </p:cNvPr>
              <p:cNvSpPr txBox="1"/>
              <p:nvPr/>
            </p:nvSpPr>
            <p:spPr>
              <a:xfrm>
                <a:off x="7742806" y="4984761"/>
                <a:ext cx="14515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b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7ECA038-A734-B65E-CEDA-8C25219EDD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2806" y="4984761"/>
                <a:ext cx="1451500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942489E-E53D-6D45-EC0E-719DAD4CB667}"/>
                  </a:ext>
                </a:extLst>
              </p:cNvPr>
              <p:cNvSpPr txBox="1"/>
              <p:nvPr/>
            </p:nvSpPr>
            <p:spPr>
              <a:xfrm>
                <a:off x="5724617" y="5038030"/>
                <a:ext cx="14515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b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942489E-E53D-6D45-EC0E-719DAD4CB6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4617" y="5038030"/>
                <a:ext cx="1451500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1FDCFAE-F801-E831-3CAD-05C52BE5AC83}"/>
                  </a:ext>
                </a:extLst>
              </p:cNvPr>
              <p:cNvSpPr txBox="1"/>
              <p:nvPr/>
            </p:nvSpPr>
            <p:spPr>
              <a:xfrm>
                <a:off x="3394969" y="5038030"/>
                <a:ext cx="14515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b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1FDCFAE-F801-E831-3CAD-05C52BE5AC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4969" y="5038030"/>
                <a:ext cx="1451500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31545D9-F91F-FBB8-2843-4FA3806E869D}"/>
                  </a:ext>
                </a:extLst>
              </p:cNvPr>
              <p:cNvSpPr txBox="1"/>
              <p:nvPr/>
            </p:nvSpPr>
            <p:spPr>
              <a:xfrm>
                <a:off x="1057182" y="4866724"/>
                <a:ext cx="14515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b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31545D9-F91F-FBB8-2843-4FA3806E86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7182" y="4866724"/>
                <a:ext cx="1451500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F0470E5-792A-90C8-738E-B2C4F1998912}"/>
                  </a:ext>
                </a:extLst>
              </p:cNvPr>
              <p:cNvSpPr txBox="1"/>
              <p:nvPr/>
            </p:nvSpPr>
            <p:spPr>
              <a:xfrm>
                <a:off x="2335013" y="5490834"/>
                <a:ext cx="14515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F0470E5-792A-90C8-738E-B2C4F19989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5013" y="5490834"/>
                <a:ext cx="1451500" cy="369332"/>
              </a:xfrm>
              <a:prstGeom prst="rect">
                <a:avLst/>
              </a:prstGeom>
              <a:blipFill>
                <a:blip r:embed="rId13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Arrow: Right 40">
            <a:extLst>
              <a:ext uri="{FF2B5EF4-FFF2-40B4-BE49-F238E27FC236}">
                <a16:creationId xmlns:a16="http://schemas.microsoft.com/office/drawing/2014/main" id="{18D55D66-94D9-8B87-07ED-B980B254BB7C}"/>
              </a:ext>
            </a:extLst>
          </p:cNvPr>
          <p:cNvSpPr/>
          <p:nvPr/>
        </p:nvSpPr>
        <p:spPr>
          <a:xfrm>
            <a:off x="3015450" y="6251600"/>
            <a:ext cx="6476259" cy="27850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E37A0FB2-9A2A-26D9-43E2-AA2FBEC20F43}"/>
              </a:ext>
            </a:extLst>
          </p:cNvPr>
          <p:cNvSpPr/>
          <p:nvPr/>
        </p:nvSpPr>
        <p:spPr>
          <a:xfrm rot="10800000">
            <a:off x="2857870" y="3667865"/>
            <a:ext cx="6476259" cy="27850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7868C5D-1B59-2DB8-D7C0-82744C0BFAAA}"/>
              </a:ext>
            </a:extLst>
          </p:cNvPr>
          <p:cNvSpPr txBox="1"/>
          <p:nvPr/>
        </p:nvSpPr>
        <p:spPr>
          <a:xfrm>
            <a:off x="4767309" y="5992427"/>
            <a:ext cx="2636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Forward Propagation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12D536D-9810-F2DE-A307-AFE0610E34E3}"/>
              </a:ext>
            </a:extLst>
          </p:cNvPr>
          <p:cNvSpPr txBox="1"/>
          <p:nvPr/>
        </p:nvSpPr>
        <p:spPr>
          <a:xfrm>
            <a:off x="5142018" y="3377966"/>
            <a:ext cx="33328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Backpropagation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6774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9E2E9D-134F-E734-6207-629F7C992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Updating Weights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B097AB-C5BF-D9E8-ADBB-F0D4438F13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813687"/>
          </a:xfrm>
        </p:spPr>
        <p:txBody>
          <a:bodyPr/>
          <a:lstStyle/>
          <a:p>
            <a:r>
              <a:rPr lang="en-US"/>
              <a:t>Once gradient is calculated, take a step in the opposite direction</a:t>
            </a:r>
          </a:p>
          <a:p>
            <a:r>
              <a:rPr lang="en-US"/>
              <a:t>Often scale this by a constant called a learning rate</a:t>
            </a:r>
          </a:p>
          <a:p>
            <a:r>
              <a:rPr lang="en-US"/>
              <a:t>This is also usually done by the Python library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558BDF9-9892-21BD-2B7F-ADF1728528AB}"/>
                  </a:ext>
                </a:extLst>
              </p:cNvPr>
              <p:cNvSpPr txBox="1"/>
              <p:nvPr/>
            </p:nvSpPr>
            <p:spPr>
              <a:xfrm>
                <a:off x="4000500" y="4517136"/>
                <a:ext cx="2528316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m:rPr>
                          <m:sty m:val="p"/>
                        </m:rPr>
                        <a:rPr lang="en-US" sz="32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∇J</m:t>
                      </m:r>
                    </m:oMath>
                  </m:oMathPara>
                </a14:m>
                <a:endParaRPr lang="en-US" sz="32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558BDF9-9892-21BD-2B7F-ADF1728528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0500" y="4517136"/>
                <a:ext cx="2528316" cy="49244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DC977A2-D72D-11BA-FA7A-F64776241245}"/>
                  </a:ext>
                </a:extLst>
              </p:cNvPr>
              <p:cNvSpPr txBox="1"/>
              <p:nvPr/>
            </p:nvSpPr>
            <p:spPr>
              <a:xfrm>
                <a:off x="2724912" y="3639312"/>
                <a:ext cx="380390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>
                    <a:solidFill>
                      <a:srgbClr val="FF0000"/>
                    </a:solidFill>
                  </a:rPr>
                  <a:t>Learning rate, usually represented as the Greek letter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endParaRPr lang="en-US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DC977A2-D72D-11BA-FA7A-F647762412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4912" y="3639312"/>
                <a:ext cx="3803904" cy="646331"/>
              </a:xfrm>
              <a:prstGeom prst="rect">
                <a:avLst/>
              </a:prstGeom>
              <a:blipFill>
                <a:blip r:embed="rId3"/>
                <a:stretch>
                  <a:fillRect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8B2723A7-1C7C-173F-1B78-5F1247F1CCAE}"/>
              </a:ext>
            </a:extLst>
          </p:cNvPr>
          <p:cNvSpPr txBox="1"/>
          <p:nvPr/>
        </p:nvSpPr>
        <p:spPr>
          <a:xfrm>
            <a:off x="7754112" y="4453128"/>
            <a:ext cx="3063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0070C0"/>
                </a:solidFill>
              </a:rPr>
              <a:t>Gradient of the loss function at the current node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615AF31-785B-8145-6030-7901AB3AFA4E}"/>
              </a:ext>
            </a:extLst>
          </p:cNvPr>
          <p:cNvSpPr txBox="1"/>
          <p:nvPr/>
        </p:nvSpPr>
        <p:spPr>
          <a:xfrm>
            <a:off x="2980944" y="5797296"/>
            <a:ext cx="5001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00B050"/>
                </a:solidFill>
              </a:rPr>
              <a:t>Step in opposite direction of gradient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7D5D632-ED31-8645-C2F1-E164E6DCC777}"/>
              </a:ext>
            </a:extLst>
          </p:cNvPr>
          <p:cNvCxnSpPr>
            <a:stCxn id="6" idx="2"/>
          </p:cNvCxnSpPr>
          <p:nvPr/>
        </p:nvCxnSpPr>
        <p:spPr>
          <a:xfrm>
            <a:off x="4626864" y="4285643"/>
            <a:ext cx="1252728" cy="37779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ADB1914-D695-23A5-870E-F65515DC9704}"/>
              </a:ext>
            </a:extLst>
          </p:cNvPr>
          <p:cNvCxnSpPr>
            <a:cxnSpLocks/>
            <a:stCxn id="9" idx="1"/>
            <a:endCxn id="4" idx="3"/>
          </p:cNvCxnSpPr>
          <p:nvPr/>
        </p:nvCxnSpPr>
        <p:spPr>
          <a:xfrm flipH="1" flipV="1">
            <a:off x="6528816" y="4763358"/>
            <a:ext cx="1225296" cy="12936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050436B-2137-59E5-DEA4-217B7F9ED532}"/>
              </a:ext>
            </a:extLst>
          </p:cNvPr>
          <p:cNvCxnSpPr>
            <a:cxnSpLocks/>
            <a:stCxn id="11" idx="0"/>
          </p:cNvCxnSpPr>
          <p:nvPr/>
        </p:nvCxnSpPr>
        <p:spPr>
          <a:xfrm flipV="1">
            <a:off x="5481828" y="4931974"/>
            <a:ext cx="123444" cy="865322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D47FDF85-CCB6-9E7B-B31D-DBC92224B717}"/>
              </a:ext>
            </a:extLst>
          </p:cNvPr>
          <p:cNvSpPr txBox="1"/>
          <p:nvPr/>
        </p:nvSpPr>
        <p:spPr>
          <a:xfrm>
            <a:off x="950976" y="4608808"/>
            <a:ext cx="20391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Weight to be updated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615786C-0443-90BE-7393-A60C4D26C9A0}"/>
              </a:ext>
            </a:extLst>
          </p:cNvPr>
          <p:cNvCxnSpPr>
            <a:cxnSpLocks/>
          </p:cNvCxnSpPr>
          <p:nvPr/>
        </p:nvCxnSpPr>
        <p:spPr>
          <a:xfrm flipV="1">
            <a:off x="2633472" y="4824240"/>
            <a:ext cx="1316736" cy="18533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33496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6CEBB1-59C7-B00C-54EC-9EE624C49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Training and Overfitting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688770-E6DB-3478-586A-08BA9A09C5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020976"/>
          </a:xfrm>
        </p:spPr>
        <p:txBody>
          <a:bodyPr/>
          <a:lstStyle/>
          <a:p>
            <a:r>
              <a:rPr lang="en-US"/>
              <a:t>Section data into training, test, and validation sets</a:t>
            </a:r>
          </a:p>
          <a:p>
            <a:r>
              <a:rPr lang="en-US"/>
              <a:t>Use validation and test data to figure out when network is trained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E1D8133-E21D-96EC-2E4D-EDF9BF15E822}"/>
              </a:ext>
            </a:extLst>
          </p:cNvPr>
          <p:cNvCxnSpPr/>
          <p:nvPr/>
        </p:nvCxnSpPr>
        <p:spPr>
          <a:xfrm>
            <a:off x="6791417" y="3168944"/>
            <a:ext cx="0" cy="34182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02CB070-86CB-6B85-1038-23F85AFE38B5}"/>
              </a:ext>
            </a:extLst>
          </p:cNvPr>
          <p:cNvCxnSpPr>
            <a:cxnSpLocks/>
          </p:cNvCxnSpPr>
          <p:nvPr/>
        </p:nvCxnSpPr>
        <p:spPr>
          <a:xfrm flipH="1">
            <a:off x="6409678" y="6356412"/>
            <a:ext cx="479394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A7D1D354-4DEF-35CD-C9FA-1B70E71CB029}"/>
                  </a:ext>
                </a:extLst>
              </p14:cNvPr>
              <p14:cNvContentPartPr/>
              <p14:nvPr/>
            </p14:nvContentPartPr>
            <p14:xfrm>
              <a:off x="7204247" y="3410668"/>
              <a:ext cx="3845160" cy="27651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A7D1D354-4DEF-35CD-C9FA-1B70E71CB02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195247" y="3401669"/>
                <a:ext cx="3862800" cy="27827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93DBBC65-7BA7-4913-5FD5-3101DCE8074C}"/>
                  </a:ext>
                </a:extLst>
              </p14:cNvPr>
              <p14:cNvContentPartPr/>
              <p14:nvPr/>
            </p14:nvContentPartPr>
            <p14:xfrm>
              <a:off x="7293527" y="3415708"/>
              <a:ext cx="3794040" cy="237600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93DBBC65-7BA7-4913-5FD5-3101DCE8074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284526" y="3406708"/>
                <a:ext cx="3811682" cy="2393640"/>
              </a:xfrm>
              <a:prstGeom prst="rect">
                <a:avLst/>
              </a:prstGeom>
            </p:spPr>
          </p:pic>
        </mc:Fallback>
      </mc:AlternateContent>
      <p:sp>
        <p:nvSpPr>
          <p:cNvPr id="19" name="Rectangle 18">
            <a:extLst>
              <a:ext uri="{FF2B5EF4-FFF2-40B4-BE49-F238E27FC236}">
                <a16:creationId xmlns:a16="http://schemas.microsoft.com/office/drawing/2014/main" id="{A4BD18B5-970B-5D4F-5BFC-32849B03DCC1}"/>
              </a:ext>
            </a:extLst>
          </p:cNvPr>
          <p:cNvSpPr/>
          <p:nvPr/>
        </p:nvSpPr>
        <p:spPr>
          <a:xfrm>
            <a:off x="699277" y="4682836"/>
            <a:ext cx="2890979" cy="8554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Train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348F289-4A33-69CE-931C-F0F41618AF9E}"/>
              </a:ext>
            </a:extLst>
          </p:cNvPr>
          <p:cNvSpPr/>
          <p:nvPr/>
        </p:nvSpPr>
        <p:spPr>
          <a:xfrm>
            <a:off x="3590257" y="4682835"/>
            <a:ext cx="1170214" cy="8554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Validate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D2B299F-32F7-234F-3289-52C62CA7F15C}"/>
              </a:ext>
            </a:extLst>
          </p:cNvPr>
          <p:cNvSpPr/>
          <p:nvPr/>
        </p:nvSpPr>
        <p:spPr>
          <a:xfrm>
            <a:off x="4737286" y="4682835"/>
            <a:ext cx="1358714" cy="8554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Test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53E3D26-588D-B724-19D3-6EEC48ABAF79}"/>
              </a:ext>
            </a:extLst>
          </p:cNvPr>
          <p:cNvCxnSpPr>
            <a:cxnSpLocks/>
          </p:cNvCxnSpPr>
          <p:nvPr/>
        </p:nvCxnSpPr>
        <p:spPr>
          <a:xfrm>
            <a:off x="9992579" y="3168944"/>
            <a:ext cx="49465" cy="3418288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AF45CB6-941E-5911-8BD7-6CB05CB6E903}"/>
              </a:ext>
            </a:extLst>
          </p:cNvPr>
          <p:cNvSpPr txBox="1"/>
          <p:nvPr/>
        </p:nvSpPr>
        <p:spPr>
          <a:xfrm>
            <a:off x="10229054" y="3704283"/>
            <a:ext cx="12331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Overfitting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01877A-2CE6-C470-334C-FA24847B7432}"/>
              </a:ext>
            </a:extLst>
          </p:cNvPr>
          <p:cNvSpPr txBox="1"/>
          <p:nvPr/>
        </p:nvSpPr>
        <p:spPr>
          <a:xfrm>
            <a:off x="8510235" y="3704283"/>
            <a:ext cx="1341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Underfitting 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AAC26BE9-1E20-5238-5420-3B269F6F7B7A}"/>
              </a:ext>
            </a:extLst>
          </p:cNvPr>
          <p:cNvSpPr/>
          <p:nvPr/>
        </p:nvSpPr>
        <p:spPr>
          <a:xfrm>
            <a:off x="10684896" y="4073615"/>
            <a:ext cx="805341" cy="281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DCD6513B-F3E9-9B84-43BF-59C9B59C18FE}"/>
              </a:ext>
            </a:extLst>
          </p:cNvPr>
          <p:cNvSpPr/>
          <p:nvPr/>
        </p:nvSpPr>
        <p:spPr>
          <a:xfrm rot="10800000">
            <a:off x="8403977" y="4113299"/>
            <a:ext cx="805341" cy="281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E2A0D45-453A-1540-C6FC-FB026555CBC4}"/>
              </a:ext>
            </a:extLst>
          </p:cNvPr>
          <p:cNvSpPr txBox="1"/>
          <p:nvPr/>
        </p:nvSpPr>
        <p:spPr>
          <a:xfrm rot="16200000">
            <a:off x="6165595" y="4419042"/>
            <a:ext cx="729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Error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C5DD813-633E-9170-C8B6-4E7333395595}"/>
              </a:ext>
            </a:extLst>
          </p:cNvPr>
          <p:cNvSpPr txBox="1"/>
          <p:nvPr/>
        </p:nvSpPr>
        <p:spPr>
          <a:xfrm>
            <a:off x="11049407" y="5947396"/>
            <a:ext cx="7832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Train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8840500-DD29-9477-FD6F-4BC538AE42A8}"/>
              </a:ext>
            </a:extLst>
          </p:cNvPr>
          <p:cNvSpPr txBox="1"/>
          <p:nvPr/>
        </p:nvSpPr>
        <p:spPr>
          <a:xfrm>
            <a:off x="10791268" y="5028592"/>
            <a:ext cx="1179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Validation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D9FCCDA-C526-EC4E-5373-EC3B9F98FA72}"/>
              </a:ext>
            </a:extLst>
          </p:cNvPr>
          <p:cNvSpPr txBox="1"/>
          <p:nvPr/>
        </p:nvSpPr>
        <p:spPr>
          <a:xfrm>
            <a:off x="7077903" y="6368488"/>
            <a:ext cx="2134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Training Iterations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BDFF6D7-E008-349E-D243-D15804935EF4}"/>
              </a:ext>
            </a:extLst>
          </p:cNvPr>
          <p:cNvSpPr txBox="1"/>
          <p:nvPr/>
        </p:nvSpPr>
        <p:spPr>
          <a:xfrm>
            <a:off x="9448886" y="2858676"/>
            <a:ext cx="1087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Ideal Fit</a:t>
            </a:r>
          </a:p>
        </p:txBody>
      </p:sp>
    </p:spTree>
    <p:extLst>
      <p:ext uri="{BB962C8B-B14F-4D97-AF65-F5344CB8AC3E}">
        <p14:creationId xmlns:p14="http://schemas.microsoft.com/office/powerpoint/2010/main" val="34958941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DCDEF9-D787-3B57-F729-0AFBB607BF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DA256C-20A1-2C72-A11B-15B4DD6C6C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Neural networks – what are they, how do they work</a:t>
            </a:r>
          </a:p>
          <a:p>
            <a:r>
              <a:rPr lang="en-US"/>
              <a:t>MNIST network details</a:t>
            </a:r>
          </a:p>
          <a:p>
            <a:r>
              <a:rPr lang="en-US" err="1"/>
              <a:t>PyTorch</a:t>
            </a:r>
            <a:r>
              <a:rPr lang="en-US"/>
              <a:t> MNIST Example</a:t>
            </a:r>
          </a:p>
          <a:p>
            <a:r>
              <a:rPr lang="en-US"/>
              <a:t>Miscellaneous Cool Stuff</a:t>
            </a:r>
          </a:p>
        </p:txBody>
      </p:sp>
    </p:spTree>
    <p:extLst>
      <p:ext uri="{BB962C8B-B14F-4D97-AF65-F5344CB8AC3E}">
        <p14:creationId xmlns:p14="http://schemas.microsoft.com/office/powerpoint/2010/main" val="8521786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90D739-22E8-6739-0602-99825B345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6A1C21-79F6-4C29-DA68-8909D863A3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Layers of neurons that approximate some arbitrary function</a:t>
            </a:r>
          </a:p>
          <a:p>
            <a:r>
              <a:rPr lang="en-US"/>
              <a:t>Mathematically, NN are matrix multiplications sandwiched between nonlinear activation functions</a:t>
            </a:r>
          </a:p>
          <a:p>
            <a:r>
              <a:rPr lang="en-US"/>
              <a:t>Loss functions measure the performance of a neural network</a:t>
            </a:r>
          </a:p>
          <a:p>
            <a:r>
              <a:rPr lang="en-US"/>
              <a:t>Training a neural network is finding parameters that have the global minimum loss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1432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70BB92-80F5-1463-0B84-8C2EC5770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Details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4B6FE5-4E38-2B92-294E-0E96144095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are we doing today?</a:t>
            </a:r>
          </a:p>
        </p:txBody>
      </p:sp>
    </p:spTree>
    <p:extLst>
      <p:ext uri="{BB962C8B-B14F-4D97-AF65-F5344CB8AC3E}">
        <p14:creationId xmlns:p14="http://schemas.microsoft.com/office/powerpoint/2010/main" val="29012657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CABE0-8928-AE95-E5F0-30075E01D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MNIST Handwritten Digits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14CB94-8C0C-141E-95FC-B74D653373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824369" cy="4351338"/>
          </a:xfrm>
        </p:spPr>
        <p:txBody>
          <a:bodyPr/>
          <a:lstStyle/>
          <a:p>
            <a:r>
              <a:rPr lang="en-US"/>
              <a:t>Dataset of pictures of handwritten digits (0-9)</a:t>
            </a:r>
          </a:p>
          <a:p>
            <a:r>
              <a:rPr lang="en-US"/>
              <a:t>Relatively simple dataset used to learning and research</a:t>
            </a:r>
          </a:p>
          <a:p>
            <a:r>
              <a:rPr lang="en-US"/>
              <a:t>Provided in </a:t>
            </a:r>
            <a:r>
              <a:rPr lang="en-US" err="1"/>
              <a:t>PyTorch</a:t>
            </a:r>
            <a:r>
              <a:rPr lang="en-US"/>
              <a:t> libraries for easy access</a:t>
            </a:r>
          </a:p>
          <a:p>
            <a:r>
              <a:rPr lang="en-US"/>
              <a:t>Today’s NN: Take image and predict the digit it represents</a:t>
            </a:r>
          </a:p>
        </p:txBody>
      </p:sp>
      <p:pic>
        <p:nvPicPr>
          <p:cNvPr id="1026" name="Picture 2" descr="MNIST database - Wikipedia">
            <a:extLst>
              <a:ext uri="{FF2B5EF4-FFF2-40B4-BE49-F238E27FC236}">
                <a16:creationId xmlns:a16="http://schemas.microsoft.com/office/drawing/2014/main" id="{6A5019A6-106B-B5D3-9762-17D1EAB04A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2569" y="1550347"/>
            <a:ext cx="5657850" cy="3438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522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E00567-767D-EE84-9FF8-D13FD363F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PyTorch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9D706D-ECB8-033C-B7CB-E9A88D7326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 Python-based machine learning framework</a:t>
            </a:r>
          </a:p>
          <a:p>
            <a:pPr lvl="1"/>
            <a:r>
              <a:rPr lang="en-US"/>
              <a:t>Provides loss functions, activation functions, and optimizer algorithms</a:t>
            </a:r>
          </a:p>
          <a:p>
            <a:pPr lvl="1"/>
            <a:r>
              <a:rPr lang="en-US"/>
              <a:t>Calculates gradients for learning with a single call</a:t>
            </a:r>
          </a:p>
          <a:p>
            <a:r>
              <a:rPr lang="en-US"/>
              <a:t>Dynamically creates neural network computation graphs for easier coding</a:t>
            </a:r>
          </a:p>
        </p:txBody>
      </p:sp>
      <p:pic>
        <p:nvPicPr>
          <p:cNvPr id="2050" name="Picture 2" descr="Facebook and Microsoft launch PyTorch Enterprise Support Program |  VentureBeat">
            <a:extLst>
              <a:ext uri="{FF2B5EF4-FFF2-40B4-BE49-F238E27FC236}">
                <a16:creationId xmlns:a16="http://schemas.microsoft.com/office/drawing/2014/main" id="{C45A915B-583F-8597-2935-A77C47FF8E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1525" y="4662488"/>
            <a:ext cx="3028950" cy="151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79554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6DF55-2C56-F8DF-1F8B-BE90EB42BC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PyTorch</a:t>
            </a:r>
            <a:r>
              <a:rPr lang="en-US"/>
              <a:t> Implementation Details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1C2B73-350F-D4A3-B778-7DB94B18E6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706923" cy="4351338"/>
          </a:xfrm>
        </p:spPr>
        <p:txBody>
          <a:bodyPr/>
          <a:lstStyle/>
          <a:p>
            <a:r>
              <a:rPr lang="en-US"/>
              <a:t>Custom </a:t>
            </a:r>
            <a:r>
              <a:rPr lang="en-US" err="1"/>
              <a:t>PyTorch</a:t>
            </a:r>
            <a:r>
              <a:rPr lang="en-US"/>
              <a:t> models are classes that inherit from </a:t>
            </a:r>
            <a:r>
              <a:rPr lang="en-US" err="1"/>
              <a:t>torch.nn.Module</a:t>
            </a:r>
            <a:r>
              <a:rPr lang="en-US"/>
              <a:t> and must call the super.__</a:t>
            </a:r>
            <a:r>
              <a:rPr lang="en-US" err="1"/>
              <a:t>init</a:t>
            </a:r>
            <a:r>
              <a:rPr lang="en-US"/>
              <a:t>__() function</a:t>
            </a:r>
          </a:p>
          <a:p>
            <a:r>
              <a:rPr lang="en-US"/>
              <a:t>Each layer of neurons is a Linear object</a:t>
            </a:r>
          </a:p>
          <a:p>
            <a:pPr lvl="1"/>
            <a:r>
              <a:rPr lang="en-US"/>
              <a:t>Specify the input size and the number of neurons</a:t>
            </a:r>
          </a:p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BD343A6-B2F6-BDBE-4E45-1ABCEED9666C}"/>
              </a:ext>
            </a:extLst>
          </p:cNvPr>
          <p:cNvSpPr/>
          <p:nvPr/>
        </p:nvSpPr>
        <p:spPr>
          <a:xfrm>
            <a:off x="7006206" y="1477482"/>
            <a:ext cx="4102216" cy="696286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Conv2D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1C997DB-16C2-7A0E-CA96-E28E5E720D3B}"/>
              </a:ext>
            </a:extLst>
          </p:cNvPr>
          <p:cNvSpPr/>
          <p:nvPr/>
        </p:nvSpPr>
        <p:spPr>
          <a:xfrm>
            <a:off x="7006206" y="2531839"/>
            <a:ext cx="4102216" cy="69628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MaxPool2D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53786D7-CA61-0A0E-1B94-BA090B862101}"/>
              </a:ext>
            </a:extLst>
          </p:cNvPr>
          <p:cNvSpPr/>
          <p:nvPr/>
        </p:nvSpPr>
        <p:spPr>
          <a:xfrm>
            <a:off x="7006206" y="3586196"/>
            <a:ext cx="4102216" cy="6962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Linear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DF6C63A-40DD-1EB2-C6C0-22E5BB2A7655}"/>
              </a:ext>
            </a:extLst>
          </p:cNvPr>
          <p:cNvSpPr/>
          <p:nvPr/>
        </p:nvSpPr>
        <p:spPr>
          <a:xfrm>
            <a:off x="7250185" y="4640553"/>
            <a:ext cx="3614256" cy="6962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Linear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44ED38F-1712-EEC6-5F77-4863CB0AE667}"/>
              </a:ext>
            </a:extLst>
          </p:cNvPr>
          <p:cNvSpPr/>
          <p:nvPr/>
        </p:nvSpPr>
        <p:spPr>
          <a:xfrm>
            <a:off x="7866776" y="5694910"/>
            <a:ext cx="2381075" cy="696286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err="1"/>
              <a:t>Softmax</a:t>
            </a:r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EC54D62-5621-F08C-781E-1BA53DFCE818}"/>
              </a:ext>
            </a:extLst>
          </p:cNvPr>
          <p:cNvCxnSpPr>
            <a:stCxn id="4" idx="2"/>
            <a:endCxn id="5" idx="0"/>
          </p:cNvCxnSpPr>
          <p:nvPr/>
        </p:nvCxnSpPr>
        <p:spPr>
          <a:xfrm>
            <a:off x="9057314" y="2173768"/>
            <a:ext cx="0" cy="35807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D5AB45B-19F2-25F2-4A2E-91A07B96BB5D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>
            <a:off x="9057314" y="3228125"/>
            <a:ext cx="0" cy="35807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2493F00-6C34-D93D-CED4-89B35F990405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 flipH="1">
            <a:off x="9057313" y="4282482"/>
            <a:ext cx="1" cy="35807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7DFA25E-51A6-EFB4-8678-4BCB2260F399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>
            <a:off x="9057313" y="5336839"/>
            <a:ext cx="1" cy="35807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57877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CABE0-8928-AE95-E5F0-30075E01D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Convolution and Pooling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14CB94-8C0C-141E-95FC-B74D653373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80888" cy="4351338"/>
          </a:xfrm>
        </p:spPr>
        <p:txBody>
          <a:bodyPr/>
          <a:lstStyle/>
          <a:p>
            <a:r>
              <a:rPr lang="en-US"/>
              <a:t>Convolution moves a kernel of weights over the input</a:t>
            </a:r>
          </a:p>
          <a:p>
            <a:pPr lvl="1"/>
            <a:r>
              <a:rPr lang="en-US"/>
              <a:t>Requires less weights</a:t>
            </a:r>
          </a:p>
        </p:txBody>
      </p:sp>
      <p:pic>
        <p:nvPicPr>
          <p:cNvPr id="3074" name="Picture 2" descr="Blurring an Image | Apple Developer Documentation">
            <a:extLst>
              <a:ext uri="{FF2B5EF4-FFF2-40B4-BE49-F238E27FC236}">
                <a16:creationId xmlns:a16="http://schemas.microsoft.com/office/drawing/2014/main" id="{7BE7AFAE-A382-CBC0-7D20-4313270891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4188" y="3902985"/>
            <a:ext cx="3925824" cy="2874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Stateoftheart AI">
            <a:extLst>
              <a:ext uri="{FF2B5EF4-FFF2-40B4-BE49-F238E27FC236}">
                <a16:creationId xmlns:a16="http://schemas.microsoft.com/office/drawing/2014/main" id="{63352BD1-F625-CBC9-1FF9-10BE4ACA6F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719"/>
          <a:stretch/>
        </p:blipFill>
        <p:spPr bwMode="auto">
          <a:xfrm>
            <a:off x="7149084" y="4147720"/>
            <a:ext cx="3474720" cy="2384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5E1A8B0-72B1-9062-AF89-F02C845D8ED7}"/>
              </a:ext>
            </a:extLst>
          </p:cNvPr>
          <p:cNvSpPr txBox="1">
            <a:spLocks/>
          </p:cNvSpPr>
          <p:nvPr/>
        </p:nvSpPr>
        <p:spPr>
          <a:xfrm>
            <a:off x="6096000" y="1825625"/>
            <a:ext cx="558088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Pooling moves a kernel over the input and takes either the average or the max of the inputs under it</a:t>
            </a:r>
          </a:p>
          <a:p>
            <a:pPr lvl="1"/>
            <a:r>
              <a:rPr lang="en-US" err="1"/>
              <a:t>Downsampling</a:t>
            </a:r>
            <a:endParaRPr lang="en-US"/>
          </a:p>
          <a:p>
            <a:pPr lvl="1"/>
            <a:r>
              <a:rPr lang="en-US"/>
              <a:t>Requires no trainable weights</a:t>
            </a:r>
          </a:p>
        </p:txBody>
      </p:sp>
    </p:spTree>
    <p:extLst>
      <p:ext uri="{BB962C8B-B14F-4D97-AF65-F5344CB8AC3E}">
        <p14:creationId xmlns:p14="http://schemas.microsoft.com/office/powerpoint/2010/main" val="12100623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CABE0-8928-AE95-E5F0-30075E01D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Network Outputs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14CB94-8C0C-141E-95FC-B74D653373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273933"/>
            <a:ext cx="4483608" cy="2903030"/>
          </a:xfrm>
        </p:spPr>
        <p:txBody>
          <a:bodyPr/>
          <a:lstStyle/>
          <a:p>
            <a:r>
              <a:rPr lang="en-US"/>
              <a:t>For continuous outputs, can have a single node per category</a:t>
            </a:r>
          </a:p>
          <a:p>
            <a:r>
              <a:rPr lang="en-US"/>
              <a:t>If discrete, is bad because</a:t>
            </a:r>
          </a:p>
          <a:p>
            <a:pPr lvl="1"/>
            <a:r>
              <a:rPr lang="en-US"/>
              <a:t>Imposes implicit ordering</a:t>
            </a:r>
          </a:p>
          <a:p>
            <a:pPr lvl="1"/>
            <a:r>
              <a:rPr lang="en-US"/>
              <a:t>Rounding?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3F52D6F-284A-EA6F-9507-80FB93CFE730}"/>
              </a:ext>
            </a:extLst>
          </p:cNvPr>
          <p:cNvSpPr/>
          <p:nvPr/>
        </p:nvSpPr>
        <p:spPr>
          <a:xfrm>
            <a:off x="1307592" y="2167128"/>
            <a:ext cx="722376" cy="7223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ACE4C01-2FCF-A012-B05F-AE10000E1399}"/>
              </a:ext>
            </a:extLst>
          </p:cNvPr>
          <p:cNvSpPr/>
          <p:nvPr/>
        </p:nvSpPr>
        <p:spPr>
          <a:xfrm>
            <a:off x="6530340" y="1457799"/>
            <a:ext cx="722376" cy="7223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DA0EDEF-179B-A650-D538-8825EA38DF68}"/>
              </a:ext>
            </a:extLst>
          </p:cNvPr>
          <p:cNvSpPr/>
          <p:nvPr/>
        </p:nvSpPr>
        <p:spPr>
          <a:xfrm>
            <a:off x="6530340" y="2422174"/>
            <a:ext cx="722376" cy="7223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C4CD76F-29DD-9BED-CDEC-C1528D975E7F}"/>
              </a:ext>
            </a:extLst>
          </p:cNvPr>
          <p:cNvSpPr/>
          <p:nvPr/>
        </p:nvSpPr>
        <p:spPr>
          <a:xfrm>
            <a:off x="6530340" y="4077554"/>
            <a:ext cx="722376" cy="7223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DDBE252-1389-EAD6-5E2D-012A083C4CCC}"/>
              </a:ext>
            </a:extLst>
          </p:cNvPr>
          <p:cNvSpPr txBox="1"/>
          <p:nvPr/>
        </p:nvSpPr>
        <p:spPr>
          <a:xfrm>
            <a:off x="6755892" y="3154224"/>
            <a:ext cx="4114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.</a:t>
            </a:r>
          </a:p>
          <a:p>
            <a:r>
              <a:rPr lang="en-US"/>
              <a:t>.</a:t>
            </a:r>
          </a:p>
          <a:p>
            <a:r>
              <a:rPr lang="en-US"/>
              <a:t>.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46FADBD-99B3-2AF2-1B40-5D4F512E6F71}"/>
              </a:ext>
            </a:extLst>
          </p:cNvPr>
          <p:cNvCxnSpPr>
            <a:cxnSpLocks/>
          </p:cNvCxnSpPr>
          <p:nvPr/>
        </p:nvCxnSpPr>
        <p:spPr>
          <a:xfrm>
            <a:off x="502920" y="1938528"/>
            <a:ext cx="713232" cy="49777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C4F6ECD-AA01-A3ED-6D5B-DBF8ED1568E1}"/>
              </a:ext>
            </a:extLst>
          </p:cNvPr>
          <p:cNvCxnSpPr>
            <a:cxnSpLocks/>
          </p:cNvCxnSpPr>
          <p:nvPr/>
        </p:nvCxnSpPr>
        <p:spPr>
          <a:xfrm flipV="1">
            <a:off x="566928" y="2651903"/>
            <a:ext cx="649224" cy="37304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AA28B2E-F5FB-88E0-A2BB-8BB6C77787F0}"/>
              </a:ext>
            </a:extLst>
          </p:cNvPr>
          <p:cNvCxnSpPr>
            <a:cxnSpLocks/>
          </p:cNvCxnSpPr>
          <p:nvPr/>
        </p:nvCxnSpPr>
        <p:spPr>
          <a:xfrm>
            <a:off x="502920" y="2528316"/>
            <a:ext cx="630936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9DCA9BF-736D-8B9F-D4D6-934AA3E85010}"/>
              </a:ext>
            </a:extLst>
          </p:cNvPr>
          <p:cNvCxnSpPr>
            <a:cxnSpLocks/>
            <a:stCxn id="4" idx="6"/>
          </p:cNvCxnSpPr>
          <p:nvPr/>
        </p:nvCxnSpPr>
        <p:spPr>
          <a:xfrm>
            <a:off x="2029968" y="2528316"/>
            <a:ext cx="65836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764BFAC-6DA0-5383-F3CB-24BD5BB5B6E4}"/>
              </a:ext>
            </a:extLst>
          </p:cNvPr>
          <p:cNvCxnSpPr>
            <a:cxnSpLocks/>
            <a:endCxn id="6" idx="2"/>
          </p:cNvCxnSpPr>
          <p:nvPr/>
        </p:nvCxnSpPr>
        <p:spPr>
          <a:xfrm>
            <a:off x="5558028" y="2783362"/>
            <a:ext cx="972312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49BC450-1C53-5A3E-79BF-BA16D0911B7F}"/>
              </a:ext>
            </a:extLst>
          </p:cNvPr>
          <p:cNvCxnSpPr>
            <a:cxnSpLocks/>
            <a:endCxn id="5" idx="2"/>
          </p:cNvCxnSpPr>
          <p:nvPr/>
        </p:nvCxnSpPr>
        <p:spPr>
          <a:xfrm>
            <a:off x="5558028" y="1818987"/>
            <a:ext cx="972312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35D0EB7-38D2-5D3D-7D22-1BBD20439D45}"/>
              </a:ext>
            </a:extLst>
          </p:cNvPr>
          <p:cNvCxnSpPr>
            <a:cxnSpLocks/>
          </p:cNvCxnSpPr>
          <p:nvPr/>
        </p:nvCxnSpPr>
        <p:spPr>
          <a:xfrm>
            <a:off x="5558028" y="4438742"/>
            <a:ext cx="972312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492720C3-4141-B804-3B0C-D7FCD92BB8E9}"/>
              </a:ext>
            </a:extLst>
          </p:cNvPr>
          <p:cNvSpPr txBox="1"/>
          <p:nvPr/>
        </p:nvSpPr>
        <p:spPr>
          <a:xfrm>
            <a:off x="2726436" y="2297483"/>
            <a:ext cx="1773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{0, 1, …, 9}</a:t>
            </a:r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10F13067-7D7C-AB96-BA4C-F5EE2E143FBF}"/>
              </a:ext>
            </a:extLst>
          </p:cNvPr>
          <p:cNvSpPr txBox="1">
            <a:spLocks/>
          </p:cNvSpPr>
          <p:nvPr/>
        </p:nvSpPr>
        <p:spPr>
          <a:xfrm>
            <a:off x="5769864" y="4936211"/>
            <a:ext cx="5583936" cy="163849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For categorical data, want to one-hot encode categories</a:t>
            </a:r>
          </a:p>
          <a:p>
            <a:pPr lvl="1"/>
            <a:r>
              <a:rPr lang="en-US"/>
              <a:t>Often feed through a </a:t>
            </a:r>
            <a:r>
              <a:rPr lang="en-US" err="1"/>
              <a:t>softmax</a:t>
            </a:r>
            <a:r>
              <a:rPr lang="en-US"/>
              <a:t> function and then find the index of largest value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7F1D4017-0360-D7CD-CD83-66F0B5F31337}"/>
              </a:ext>
            </a:extLst>
          </p:cNvPr>
          <p:cNvCxnSpPr>
            <a:cxnSpLocks/>
          </p:cNvCxnSpPr>
          <p:nvPr/>
        </p:nvCxnSpPr>
        <p:spPr>
          <a:xfrm>
            <a:off x="7252716" y="1818987"/>
            <a:ext cx="553212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75894FC7-EECC-B6E8-BBB6-CADB0C25F271}"/>
              </a:ext>
            </a:extLst>
          </p:cNvPr>
          <p:cNvCxnSpPr>
            <a:cxnSpLocks/>
            <a:stCxn id="6" idx="6"/>
          </p:cNvCxnSpPr>
          <p:nvPr/>
        </p:nvCxnSpPr>
        <p:spPr>
          <a:xfrm>
            <a:off x="7252716" y="2783362"/>
            <a:ext cx="553212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472699D0-F9BD-08E3-21F2-61574F7C0EF8}"/>
              </a:ext>
            </a:extLst>
          </p:cNvPr>
          <p:cNvCxnSpPr>
            <a:cxnSpLocks/>
            <a:stCxn id="7" idx="6"/>
          </p:cNvCxnSpPr>
          <p:nvPr/>
        </p:nvCxnSpPr>
        <p:spPr>
          <a:xfrm>
            <a:off x="7252716" y="4438742"/>
            <a:ext cx="553212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ED6ECE1F-613D-F1A8-E8AC-94771FDAFA8C}"/>
              </a:ext>
            </a:extLst>
          </p:cNvPr>
          <p:cNvSpPr/>
          <p:nvPr/>
        </p:nvSpPr>
        <p:spPr>
          <a:xfrm>
            <a:off x="7805928" y="1473490"/>
            <a:ext cx="1118616" cy="33421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Soft-</a:t>
            </a:r>
          </a:p>
          <a:p>
            <a:pPr algn="ctr"/>
            <a:r>
              <a:rPr lang="en-US"/>
              <a:t>max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4A86C4FF-8E96-607F-D6CA-9B8A041C4853}"/>
              </a:ext>
            </a:extLst>
          </p:cNvPr>
          <p:cNvCxnSpPr>
            <a:cxnSpLocks/>
          </p:cNvCxnSpPr>
          <p:nvPr/>
        </p:nvCxnSpPr>
        <p:spPr>
          <a:xfrm>
            <a:off x="8924544" y="1818987"/>
            <a:ext cx="553212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1A216E3C-567D-3D15-B8F9-72543FE9700E}"/>
              </a:ext>
            </a:extLst>
          </p:cNvPr>
          <p:cNvCxnSpPr>
            <a:cxnSpLocks/>
          </p:cNvCxnSpPr>
          <p:nvPr/>
        </p:nvCxnSpPr>
        <p:spPr>
          <a:xfrm>
            <a:off x="8924544" y="2806229"/>
            <a:ext cx="553212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CF1A0BFD-565A-8674-2161-65ECD9158A20}"/>
              </a:ext>
            </a:extLst>
          </p:cNvPr>
          <p:cNvCxnSpPr>
            <a:cxnSpLocks/>
          </p:cNvCxnSpPr>
          <p:nvPr/>
        </p:nvCxnSpPr>
        <p:spPr>
          <a:xfrm>
            <a:off x="8924544" y="4438742"/>
            <a:ext cx="553212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4355731F-5FB7-3630-1A32-F0B81E1AAF55}"/>
              </a:ext>
            </a:extLst>
          </p:cNvPr>
          <p:cNvSpPr/>
          <p:nvPr/>
        </p:nvSpPr>
        <p:spPr>
          <a:xfrm>
            <a:off x="9465564" y="1517692"/>
            <a:ext cx="1118616" cy="33421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err="1"/>
              <a:t>arg</a:t>
            </a:r>
            <a:endParaRPr lang="en-US"/>
          </a:p>
          <a:p>
            <a:pPr algn="ctr"/>
            <a:r>
              <a:rPr lang="en-US"/>
              <a:t>max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FC90406-7A77-5B4D-ACF7-4085875A45A8}"/>
              </a:ext>
            </a:extLst>
          </p:cNvPr>
          <p:cNvSpPr txBox="1"/>
          <p:nvPr/>
        </p:nvSpPr>
        <p:spPr>
          <a:xfrm>
            <a:off x="9057132" y="2910314"/>
            <a:ext cx="4114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.</a:t>
            </a:r>
          </a:p>
          <a:p>
            <a:r>
              <a:rPr lang="en-US"/>
              <a:t>.</a:t>
            </a:r>
          </a:p>
          <a:p>
            <a:r>
              <a:rPr lang="en-US"/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37DD911-3320-6827-3C2E-E9517A1C47D2}"/>
                  </a:ext>
                </a:extLst>
              </p:cNvPr>
              <p:cNvSpPr txBox="1"/>
              <p:nvPr/>
            </p:nvSpPr>
            <p:spPr>
              <a:xfrm>
                <a:off x="8647938" y="1424198"/>
                <a:ext cx="110642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b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37DD911-3320-6827-3C2E-E9517A1C47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47938" y="1424198"/>
                <a:ext cx="1106424" cy="369332"/>
              </a:xfrm>
              <a:prstGeom prst="rect">
                <a:avLst/>
              </a:prstGeom>
              <a:blipFill>
                <a:blip r:embed="rId2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52A7E785-1EE7-653C-4D71-E496BA361036}"/>
                  </a:ext>
                </a:extLst>
              </p:cNvPr>
              <p:cNvSpPr txBox="1"/>
              <p:nvPr/>
            </p:nvSpPr>
            <p:spPr>
              <a:xfrm>
                <a:off x="8627364" y="4044764"/>
                <a:ext cx="110642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</m:oMath>
                  </m:oMathPara>
                </a14:m>
                <a:endParaRPr lang="en-US" b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52A7E785-1EE7-653C-4D71-E496BA3610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27364" y="4044764"/>
                <a:ext cx="1106424" cy="369332"/>
              </a:xfrm>
              <a:prstGeom prst="rect">
                <a:avLst/>
              </a:prstGeom>
              <a:blipFill>
                <a:blip r:embed="rId3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C559D7B-C781-47F8-D668-8B2E774C5CBC}"/>
                  </a:ext>
                </a:extLst>
              </p:cNvPr>
              <p:cNvSpPr txBox="1"/>
              <p:nvPr/>
            </p:nvSpPr>
            <p:spPr>
              <a:xfrm>
                <a:off x="8655939" y="2365149"/>
                <a:ext cx="110642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b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C559D7B-C781-47F8-D668-8B2E774C5C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5939" y="2365149"/>
                <a:ext cx="1106424" cy="369332"/>
              </a:xfrm>
              <a:prstGeom prst="rect">
                <a:avLst/>
              </a:prstGeom>
              <a:blipFill>
                <a:blip r:embed="rId4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FD87DC70-395A-AFDB-9F41-F365361F40A7}"/>
              </a:ext>
            </a:extLst>
          </p:cNvPr>
          <p:cNvCxnSpPr>
            <a:cxnSpLocks/>
          </p:cNvCxnSpPr>
          <p:nvPr/>
        </p:nvCxnSpPr>
        <p:spPr>
          <a:xfrm>
            <a:off x="10584180" y="3233640"/>
            <a:ext cx="553212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angle 61">
            <a:extLst>
              <a:ext uri="{FF2B5EF4-FFF2-40B4-BE49-F238E27FC236}">
                <a16:creationId xmlns:a16="http://schemas.microsoft.com/office/drawing/2014/main" id="{0B6B456C-AFE7-1C31-338B-5852AB251FD1}"/>
              </a:ext>
            </a:extLst>
          </p:cNvPr>
          <p:cNvSpPr/>
          <p:nvPr/>
        </p:nvSpPr>
        <p:spPr>
          <a:xfrm>
            <a:off x="11260074" y="1517692"/>
            <a:ext cx="403860" cy="4038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343BFAC3-7578-0617-F3C5-0114B00D329C}"/>
              </a:ext>
            </a:extLst>
          </p:cNvPr>
          <p:cNvSpPr/>
          <p:nvPr/>
        </p:nvSpPr>
        <p:spPr>
          <a:xfrm>
            <a:off x="11259058" y="4798841"/>
            <a:ext cx="403860" cy="4038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DD362407-3212-1681-FA0C-4E32B9EBBD58}"/>
              </a:ext>
            </a:extLst>
          </p:cNvPr>
          <p:cNvSpPr/>
          <p:nvPr/>
        </p:nvSpPr>
        <p:spPr>
          <a:xfrm>
            <a:off x="11260074" y="3970899"/>
            <a:ext cx="403860" cy="4038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943E9A86-7D0E-DB55-1A64-FF4827B2CB56}"/>
              </a:ext>
            </a:extLst>
          </p:cNvPr>
          <p:cNvSpPr/>
          <p:nvPr/>
        </p:nvSpPr>
        <p:spPr>
          <a:xfrm>
            <a:off x="11260074" y="4384870"/>
            <a:ext cx="403860" cy="4038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1F1E6F5E-1F77-CD1B-57BC-2388B8E1658D}"/>
              </a:ext>
            </a:extLst>
          </p:cNvPr>
          <p:cNvSpPr/>
          <p:nvPr/>
        </p:nvSpPr>
        <p:spPr>
          <a:xfrm>
            <a:off x="11260074" y="3153018"/>
            <a:ext cx="403860" cy="4038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628F168A-1B36-19FD-F8D1-D4F6FDA30843}"/>
              </a:ext>
            </a:extLst>
          </p:cNvPr>
          <p:cNvSpPr/>
          <p:nvPr/>
        </p:nvSpPr>
        <p:spPr>
          <a:xfrm>
            <a:off x="11260074" y="3558794"/>
            <a:ext cx="403860" cy="4038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D792738B-D0D9-B1DD-DB27-2C39B8F64D05}"/>
              </a:ext>
            </a:extLst>
          </p:cNvPr>
          <p:cNvSpPr/>
          <p:nvPr/>
        </p:nvSpPr>
        <p:spPr>
          <a:xfrm>
            <a:off x="11260074" y="1932836"/>
            <a:ext cx="403860" cy="4038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2ED23C00-340A-B600-15F1-7DC4E5225C84}"/>
              </a:ext>
            </a:extLst>
          </p:cNvPr>
          <p:cNvSpPr/>
          <p:nvPr/>
        </p:nvSpPr>
        <p:spPr>
          <a:xfrm>
            <a:off x="11260074" y="2342367"/>
            <a:ext cx="403860" cy="4038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B4C10795-C012-B9D6-5042-0C1BC17C6BB1}"/>
              </a:ext>
            </a:extLst>
          </p:cNvPr>
          <p:cNvSpPr/>
          <p:nvPr/>
        </p:nvSpPr>
        <p:spPr>
          <a:xfrm>
            <a:off x="11260074" y="2749158"/>
            <a:ext cx="403860" cy="4038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1591565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B9EFA3-C227-B2AB-AABA-9137B5EEFA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Loss Functions and Optimizers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8EED81-EF68-24A2-FE84-4A04B6F720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Can choose different loss functions based on output type</a:t>
            </a:r>
          </a:p>
          <a:p>
            <a:pPr lvl="1"/>
            <a:r>
              <a:rPr lang="en-US"/>
              <a:t>MSE (Euclidean distance) – continuous type</a:t>
            </a:r>
          </a:p>
          <a:p>
            <a:pPr lvl="1"/>
            <a:r>
              <a:rPr lang="en-US"/>
              <a:t>Negative Log-likelihood – categorical probabilities</a:t>
            </a:r>
          </a:p>
          <a:p>
            <a:r>
              <a:rPr lang="en-US"/>
              <a:t>Frameworks have optimizer classes that take losses and calculate gradients accordingly</a:t>
            </a:r>
          </a:p>
          <a:p>
            <a:pPr lvl="1"/>
            <a:r>
              <a:rPr lang="en-US"/>
              <a:t>Popular optimizer is Stochastic Gradient 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333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15712-1C04-D500-1C32-43E0F19A5D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Google </a:t>
            </a:r>
            <a:r>
              <a:rPr lang="en-US" err="1"/>
              <a:t>Colab</a:t>
            </a:r>
            <a:r>
              <a:rPr lang="en-US"/>
              <a:t> </a:t>
            </a:r>
            <a:r>
              <a:rPr lang="en-US" err="1"/>
              <a:t>PyTorch</a:t>
            </a:r>
            <a:r>
              <a:rPr lang="en-US"/>
              <a:t>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4B9F40-2886-5885-D596-10E9E8FC7A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hlinkClick r:id="rId2"/>
              </a:rPr>
              <a:t>https://colab.research.google.com/drive/1GFFJL_0vMLgaQNNyhYWsUiWFUYzCxkng?usp=sharing</a:t>
            </a:r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2781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70BB92-80F5-1463-0B84-8C2EC5770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Miscellaneous Cool Stuff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4B6FE5-4E38-2B92-294E-0E96144095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06619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70BB92-80F5-1463-0B84-8C2EC5770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 to Neural Networks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4B6FE5-4E38-2B92-294E-0E96144095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are they? How do they work? Why do they work?</a:t>
            </a:r>
          </a:p>
        </p:txBody>
      </p:sp>
    </p:spTree>
    <p:extLst>
      <p:ext uri="{BB962C8B-B14F-4D97-AF65-F5344CB8AC3E}">
        <p14:creationId xmlns:p14="http://schemas.microsoft.com/office/powerpoint/2010/main" val="35230968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069B5-B7B3-9F85-9FD6-149A234C0F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Complexity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5B4E6B-681E-00C1-8B4B-0E2FBB815F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979719"/>
          </a:xfrm>
        </p:spPr>
        <p:txBody>
          <a:bodyPr>
            <a:normAutofit lnSpcReduction="10000"/>
          </a:bodyPr>
          <a:lstStyle/>
          <a:p>
            <a:r>
              <a:rPr lang="en-US"/>
              <a:t>Given two possible approximations, which one is better?</a:t>
            </a:r>
          </a:p>
          <a:p>
            <a:r>
              <a:rPr lang="en-US"/>
              <a:t>Which one is easier to train?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4E83F1C-A286-66FF-B7CF-41B5E015CF76}"/>
              </a:ext>
            </a:extLst>
          </p:cNvPr>
          <p:cNvCxnSpPr/>
          <p:nvPr/>
        </p:nvCxnSpPr>
        <p:spPr>
          <a:xfrm>
            <a:off x="1003177" y="3533313"/>
            <a:ext cx="0" cy="31071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1441060-2082-ED66-9CFA-9E9BB313049C}"/>
              </a:ext>
            </a:extLst>
          </p:cNvPr>
          <p:cNvCxnSpPr>
            <a:cxnSpLocks/>
          </p:cNvCxnSpPr>
          <p:nvPr/>
        </p:nvCxnSpPr>
        <p:spPr>
          <a:xfrm flipH="1">
            <a:off x="639192" y="6409678"/>
            <a:ext cx="402158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1FBBF6CB-FD37-8B6F-E5DA-CC0CC3A8FBCE}"/>
              </a:ext>
            </a:extLst>
          </p:cNvPr>
          <p:cNvSpPr/>
          <p:nvPr/>
        </p:nvSpPr>
        <p:spPr>
          <a:xfrm>
            <a:off x="1491448" y="5415379"/>
            <a:ext cx="115405" cy="11540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3FAF411-2EC2-E5FA-321A-E4251A6CAFF2}"/>
              </a:ext>
            </a:extLst>
          </p:cNvPr>
          <p:cNvSpPr/>
          <p:nvPr/>
        </p:nvSpPr>
        <p:spPr>
          <a:xfrm>
            <a:off x="1607605" y="5107625"/>
            <a:ext cx="115405" cy="11540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FBA7A18-83B3-F1B7-2C55-C0FA3D6BF826}"/>
              </a:ext>
            </a:extLst>
          </p:cNvPr>
          <p:cNvSpPr/>
          <p:nvPr/>
        </p:nvSpPr>
        <p:spPr>
          <a:xfrm>
            <a:off x="3494838" y="3925232"/>
            <a:ext cx="115405" cy="11540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1805ADC-6B50-27D0-887C-4E0892C17879}"/>
              </a:ext>
            </a:extLst>
          </p:cNvPr>
          <p:cNvSpPr/>
          <p:nvPr/>
        </p:nvSpPr>
        <p:spPr>
          <a:xfrm>
            <a:off x="1856912" y="4665219"/>
            <a:ext cx="115405" cy="11540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EF3D9E3-68A8-055F-A4EE-B6262035BF88}"/>
              </a:ext>
            </a:extLst>
          </p:cNvPr>
          <p:cNvSpPr/>
          <p:nvPr/>
        </p:nvSpPr>
        <p:spPr>
          <a:xfrm>
            <a:off x="3653906" y="3491150"/>
            <a:ext cx="115405" cy="11540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4C0DA12-D341-5018-9D0F-995DA0E44C27}"/>
              </a:ext>
            </a:extLst>
          </p:cNvPr>
          <p:cNvSpPr/>
          <p:nvPr/>
        </p:nvSpPr>
        <p:spPr>
          <a:xfrm>
            <a:off x="2164671" y="4798388"/>
            <a:ext cx="115405" cy="11540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25F1807-1D24-88B3-6BD6-DEA89B355C18}"/>
              </a:ext>
            </a:extLst>
          </p:cNvPr>
          <p:cNvSpPr/>
          <p:nvPr/>
        </p:nvSpPr>
        <p:spPr>
          <a:xfrm>
            <a:off x="2359981" y="5209348"/>
            <a:ext cx="115405" cy="11540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9F7CB12-143D-E140-8B50-3AE58C97C123}"/>
              </a:ext>
            </a:extLst>
          </p:cNvPr>
          <p:cNvSpPr/>
          <p:nvPr/>
        </p:nvSpPr>
        <p:spPr>
          <a:xfrm>
            <a:off x="2534578" y="5063420"/>
            <a:ext cx="115405" cy="11540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3820F8B-6919-6110-4189-DC27DC1901A5}"/>
              </a:ext>
            </a:extLst>
          </p:cNvPr>
          <p:cNvSpPr/>
          <p:nvPr/>
        </p:nvSpPr>
        <p:spPr>
          <a:xfrm>
            <a:off x="3437136" y="4239827"/>
            <a:ext cx="115405" cy="11540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5DF5CEA-C65F-38B0-E499-E46DC614D686}"/>
              </a:ext>
            </a:extLst>
          </p:cNvPr>
          <p:cNvSpPr/>
          <p:nvPr/>
        </p:nvSpPr>
        <p:spPr>
          <a:xfrm>
            <a:off x="3950567" y="3699406"/>
            <a:ext cx="115405" cy="11540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0EA9E31-BEBC-C63D-D814-2F8C81C32257}"/>
              </a:ext>
            </a:extLst>
          </p:cNvPr>
          <p:cNvSpPr/>
          <p:nvPr/>
        </p:nvSpPr>
        <p:spPr>
          <a:xfrm>
            <a:off x="4354497" y="3898782"/>
            <a:ext cx="115405" cy="11540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9D98AED3-F328-2383-DB18-7686256B1B05}"/>
              </a:ext>
            </a:extLst>
          </p:cNvPr>
          <p:cNvSpPr/>
          <p:nvPr/>
        </p:nvSpPr>
        <p:spPr>
          <a:xfrm>
            <a:off x="4065972" y="4086179"/>
            <a:ext cx="115405" cy="11540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4A742973-272E-03CF-3FAE-777D39A89BC3}"/>
              </a:ext>
            </a:extLst>
          </p:cNvPr>
          <p:cNvSpPr/>
          <p:nvPr/>
        </p:nvSpPr>
        <p:spPr>
          <a:xfrm>
            <a:off x="3043560" y="4297530"/>
            <a:ext cx="115405" cy="11540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2FEEF02-FB2C-E2FC-F36A-B4B92CBE74C0}"/>
              </a:ext>
            </a:extLst>
          </p:cNvPr>
          <p:cNvSpPr/>
          <p:nvPr/>
        </p:nvSpPr>
        <p:spPr>
          <a:xfrm>
            <a:off x="2592281" y="4407768"/>
            <a:ext cx="115405" cy="11540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BAE9BA7-E94F-74D5-DFCF-F8BB1F4FD71E}"/>
              </a:ext>
            </a:extLst>
          </p:cNvPr>
          <p:cNvCxnSpPr/>
          <p:nvPr/>
        </p:nvCxnSpPr>
        <p:spPr>
          <a:xfrm>
            <a:off x="7332950" y="3533313"/>
            <a:ext cx="0" cy="31071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FFB2E83-7BB3-4B91-8A78-158FFBF232D0}"/>
              </a:ext>
            </a:extLst>
          </p:cNvPr>
          <p:cNvCxnSpPr>
            <a:cxnSpLocks/>
          </p:cNvCxnSpPr>
          <p:nvPr/>
        </p:nvCxnSpPr>
        <p:spPr>
          <a:xfrm flipH="1">
            <a:off x="6968965" y="6409678"/>
            <a:ext cx="402158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DAA98DF6-4FAD-DAB4-0AB9-1608A987E232}"/>
              </a:ext>
            </a:extLst>
          </p:cNvPr>
          <p:cNvSpPr/>
          <p:nvPr/>
        </p:nvSpPr>
        <p:spPr>
          <a:xfrm>
            <a:off x="7821221" y="5415379"/>
            <a:ext cx="115405" cy="11540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007E3941-6B29-AE50-566E-DFA81C984E54}"/>
              </a:ext>
            </a:extLst>
          </p:cNvPr>
          <p:cNvSpPr/>
          <p:nvPr/>
        </p:nvSpPr>
        <p:spPr>
          <a:xfrm>
            <a:off x="7937378" y="5107625"/>
            <a:ext cx="115405" cy="11540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C71359A2-26D8-DE6D-5EC3-6DE5E81CB472}"/>
              </a:ext>
            </a:extLst>
          </p:cNvPr>
          <p:cNvSpPr/>
          <p:nvPr/>
        </p:nvSpPr>
        <p:spPr>
          <a:xfrm>
            <a:off x="9824611" y="3925232"/>
            <a:ext cx="115405" cy="11540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9500FD2E-56CD-D0E4-9C7A-54BDC923D0C7}"/>
              </a:ext>
            </a:extLst>
          </p:cNvPr>
          <p:cNvSpPr/>
          <p:nvPr/>
        </p:nvSpPr>
        <p:spPr>
          <a:xfrm>
            <a:off x="8186685" y="4665219"/>
            <a:ext cx="115405" cy="11540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E66D33F-3AC1-E381-1AFC-F373483A5531}"/>
              </a:ext>
            </a:extLst>
          </p:cNvPr>
          <p:cNvSpPr/>
          <p:nvPr/>
        </p:nvSpPr>
        <p:spPr>
          <a:xfrm>
            <a:off x="9983679" y="3491150"/>
            <a:ext cx="115405" cy="11540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E6C9052C-DF02-9064-6C5F-A42FC9A299B5}"/>
              </a:ext>
            </a:extLst>
          </p:cNvPr>
          <p:cNvSpPr/>
          <p:nvPr/>
        </p:nvSpPr>
        <p:spPr>
          <a:xfrm>
            <a:off x="8494444" y="4798388"/>
            <a:ext cx="115405" cy="11540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1E5E47A2-9B2A-D606-E9A5-A24689D90E2C}"/>
              </a:ext>
            </a:extLst>
          </p:cNvPr>
          <p:cNvSpPr/>
          <p:nvPr/>
        </p:nvSpPr>
        <p:spPr>
          <a:xfrm>
            <a:off x="8689754" y="5209348"/>
            <a:ext cx="115405" cy="11540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D2800F71-4DC8-A7AF-F7A6-2E042C866EA8}"/>
              </a:ext>
            </a:extLst>
          </p:cNvPr>
          <p:cNvSpPr/>
          <p:nvPr/>
        </p:nvSpPr>
        <p:spPr>
          <a:xfrm>
            <a:off x="8864351" y="5063420"/>
            <a:ext cx="115405" cy="11540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3237597B-1123-CF0B-DCDD-C31118D176B6}"/>
              </a:ext>
            </a:extLst>
          </p:cNvPr>
          <p:cNvSpPr/>
          <p:nvPr/>
        </p:nvSpPr>
        <p:spPr>
          <a:xfrm>
            <a:off x="9766909" y="4239827"/>
            <a:ext cx="115405" cy="11540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70B01B55-6DD8-A84B-4AA6-2190AF768A7B}"/>
              </a:ext>
            </a:extLst>
          </p:cNvPr>
          <p:cNvSpPr/>
          <p:nvPr/>
        </p:nvSpPr>
        <p:spPr>
          <a:xfrm>
            <a:off x="10280340" y="3699406"/>
            <a:ext cx="115405" cy="11540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244A79F5-197F-4F7C-332B-297BDF32C9A5}"/>
              </a:ext>
            </a:extLst>
          </p:cNvPr>
          <p:cNvSpPr/>
          <p:nvPr/>
        </p:nvSpPr>
        <p:spPr>
          <a:xfrm>
            <a:off x="10684270" y="3898782"/>
            <a:ext cx="115405" cy="11540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4F9DDEF9-1828-8B57-313E-3BABEA77ADA2}"/>
              </a:ext>
            </a:extLst>
          </p:cNvPr>
          <p:cNvSpPr/>
          <p:nvPr/>
        </p:nvSpPr>
        <p:spPr>
          <a:xfrm>
            <a:off x="10395745" y="4086179"/>
            <a:ext cx="115405" cy="11540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65B014F4-8077-9444-0DA8-AF1F6C68EF6F}"/>
              </a:ext>
            </a:extLst>
          </p:cNvPr>
          <p:cNvSpPr/>
          <p:nvPr/>
        </p:nvSpPr>
        <p:spPr>
          <a:xfrm>
            <a:off x="9373333" y="4297530"/>
            <a:ext cx="115405" cy="11540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5ACF1FC7-3DEB-A614-2AFB-3227EECFF911}"/>
              </a:ext>
            </a:extLst>
          </p:cNvPr>
          <p:cNvSpPr/>
          <p:nvPr/>
        </p:nvSpPr>
        <p:spPr>
          <a:xfrm>
            <a:off x="8922054" y="4407768"/>
            <a:ext cx="115405" cy="11540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65F21241-FBA1-2697-4AE8-19D1F243055C}"/>
              </a:ext>
            </a:extLst>
          </p:cNvPr>
          <p:cNvCxnSpPr/>
          <p:nvPr/>
        </p:nvCxnSpPr>
        <p:spPr>
          <a:xfrm flipV="1">
            <a:off x="1207363" y="3606555"/>
            <a:ext cx="3338004" cy="204852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FDECC314-F8EA-BC1A-88AA-07A1A12EDD57}"/>
                  </a:ext>
                </a:extLst>
              </p14:cNvPr>
              <p14:cNvContentPartPr/>
              <p14:nvPr/>
            </p14:nvContentPartPr>
            <p14:xfrm>
              <a:off x="7803647" y="3603628"/>
              <a:ext cx="2944440" cy="220896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FDECC314-F8EA-BC1A-88AA-07A1A12EDD5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794647" y="3594628"/>
                <a:ext cx="2962080" cy="2226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838453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CABE0-8928-AE95-E5F0-30075E01D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Bias-Variance Tradeoff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14CB94-8C0C-141E-95FC-B74D653373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035021"/>
          </a:xfrm>
        </p:spPr>
        <p:txBody>
          <a:bodyPr/>
          <a:lstStyle/>
          <a:p>
            <a:r>
              <a:rPr lang="en-US"/>
              <a:t>Theoretical framework for choosing machine learning models</a:t>
            </a:r>
          </a:p>
          <a:p>
            <a:r>
              <a:rPr lang="en-US"/>
              <a:t>Want to choose a model somewhere in the middle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411BA42F-04A8-876B-6A81-FDE515D3F4F1}"/>
              </a:ext>
            </a:extLst>
          </p:cNvPr>
          <p:cNvSpPr/>
          <p:nvPr/>
        </p:nvSpPr>
        <p:spPr>
          <a:xfrm>
            <a:off x="3133003" y="3957856"/>
            <a:ext cx="5419288" cy="2466363"/>
          </a:xfrm>
          <a:custGeom>
            <a:avLst/>
            <a:gdLst>
              <a:gd name="connsiteX0" fmla="*/ 0 w 3892491"/>
              <a:gd name="connsiteY0" fmla="*/ 0 h 2466363"/>
              <a:gd name="connsiteX1" fmla="*/ 788565 w 3892491"/>
              <a:gd name="connsiteY1" fmla="*/ 1795244 h 2466363"/>
              <a:gd name="connsiteX2" fmla="*/ 3892491 w 3892491"/>
              <a:gd name="connsiteY2" fmla="*/ 2466363 h 2466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92491" h="2466363">
                <a:moveTo>
                  <a:pt x="0" y="0"/>
                </a:moveTo>
                <a:cubicBezTo>
                  <a:pt x="69908" y="692092"/>
                  <a:pt x="139817" y="1384184"/>
                  <a:pt x="788565" y="1795244"/>
                </a:cubicBezTo>
                <a:cubicBezTo>
                  <a:pt x="1437313" y="2206304"/>
                  <a:pt x="3320642" y="2350315"/>
                  <a:pt x="3892491" y="2466363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B39B6EB3-11A3-D57A-20C2-7C9852A2E123}"/>
              </a:ext>
            </a:extLst>
          </p:cNvPr>
          <p:cNvSpPr/>
          <p:nvPr/>
        </p:nvSpPr>
        <p:spPr>
          <a:xfrm flipH="1">
            <a:off x="3753787" y="3997354"/>
            <a:ext cx="5016616" cy="2387366"/>
          </a:xfrm>
          <a:custGeom>
            <a:avLst/>
            <a:gdLst>
              <a:gd name="connsiteX0" fmla="*/ 0 w 3892491"/>
              <a:gd name="connsiteY0" fmla="*/ 0 h 2466363"/>
              <a:gd name="connsiteX1" fmla="*/ 788565 w 3892491"/>
              <a:gd name="connsiteY1" fmla="*/ 1795244 h 2466363"/>
              <a:gd name="connsiteX2" fmla="*/ 3892491 w 3892491"/>
              <a:gd name="connsiteY2" fmla="*/ 2466363 h 2466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92491" h="2466363">
                <a:moveTo>
                  <a:pt x="0" y="0"/>
                </a:moveTo>
                <a:cubicBezTo>
                  <a:pt x="69908" y="692092"/>
                  <a:pt x="139817" y="1384184"/>
                  <a:pt x="788565" y="1795244"/>
                </a:cubicBezTo>
                <a:cubicBezTo>
                  <a:pt x="1437313" y="2206304"/>
                  <a:pt x="3320642" y="2350315"/>
                  <a:pt x="3892491" y="2466363"/>
                </a:cubicBezTo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B121615E-5D41-CA9F-7553-30BB1A582819}"/>
              </a:ext>
            </a:extLst>
          </p:cNvPr>
          <p:cNvSpPr/>
          <p:nvPr/>
        </p:nvSpPr>
        <p:spPr>
          <a:xfrm>
            <a:off x="3460173" y="3825380"/>
            <a:ext cx="4949527" cy="1946246"/>
          </a:xfrm>
          <a:custGeom>
            <a:avLst/>
            <a:gdLst>
              <a:gd name="connsiteX0" fmla="*/ 0 w 4949527"/>
              <a:gd name="connsiteY0" fmla="*/ 58723 h 1946246"/>
              <a:gd name="connsiteX1" fmla="*/ 83890 w 4949527"/>
              <a:gd name="connsiteY1" fmla="*/ 184558 h 1946246"/>
              <a:gd name="connsiteX2" fmla="*/ 117446 w 4949527"/>
              <a:gd name="connsiteY2" fmla="*/ 234892 h 1946246"/>
              <a:gd name="connsiteX3" fmla="*/ 134224 w 4949527"/>
              <a:gd name="connsiteY3" fmla="*/ 260059 h 1946246"/>
              <a:gd name="connsiteX4" fmla="*/ 167780 w 4949527"/>
              <a:gd name="connsiteY4" fmla="*/ 318781 h 1946246"/>
              <a:gd name="connsiteX5" fmla="*/ 184558 w 4949527"/>
              <a:gd name="connsiteY5" fmla="*/ 352337 h 1946246"/>
              <a:gd name="connsiteX6" fmla="*/ 209725 w 4949527"/>
              <a:gd name="connsiteY6" fmla="*/ 385893 h 1946246"/>
              <a:gd name="connsiteX7" fmla="*/ 234892 w 4949527"/>
              <a:gd name="connsiteY7" fmla="*/ 427838 h 1946246"/>
              <a:gd name="connsiteX8" fmla="*/ 268448 w 4949527"/>
              <a:gd name="connsiteY8" fmla="*/ 469783 h 1946246"/>
              <a:gd name="connsiteX9" fmla="*/ 293615 w 4949527"/>
              <a:gd name="connsiteY9" fmla="*/ 520117 h 1946246"/>
              <a:gd name="connsiteX10" fmla="*/ 310393 w 4949527"/>
              <a:gd name="connsiteY10" fmla="*/ 545284 h 1946246"/>
              <a:gd name="connsiteX11" fmla="*/ 352338 w 4949527"/>
              <a:gd name="connsiteY11" fmla="*/ 620785 h 1946246"/>
              <a:gd name="connsiteX12" fmla="*/ 377505 w 4949527"/>
              <a:gd name="connsiteY12" fmla="*/ 645952 h 1946246"/>
              <a:gd name="connsiteX13" fmla="*/ 402672 w 4949527"/>
              <a:gd name="connsiteY13" fmla="*/ 696286 h 1946246"/>
              <a:gd name="connsiteX14" fmla="*/ 469784 w 4949527"/>
              <a:gd name="connsiteY14" fmla="*/ 788565 h 1946246"/>
              <a:gd name="connsiteX15" fmla="*/ 494951 w 4949527"/>
              <a:gd name="connsiteY15" fmla="*/ 813732 h 1946246"/>
              <a:gd name="connsiteX16" fmla="*/ 520118 w 4949527"/>
              <a:gd name="connsiteY16" fmla="*/ 855677 h 1946246"/>
              <a:gd name="connsiteX17" fmla="*/ 553674 w 4949527"/>
              <a:gd name="connsiteY17" fmla="*/ 889233 h 1946246"/>
              <a:gd name="connsiteX18" fmla="*/ 578841 w 4949527"/>
              <a:gd name="connsiteY18" fmla="*/ 931178 h 1946246"/>
              <a:gd name="connsiteX19" fmla="*/ 679509 w 4949527"/>
              <a:gd name="connsiteY19" fmla="*/ 1048624 h 1946246"/>
              <a:gd name="connsiteX20" fmla="*/ 755009 w 4949527"/>
              <a:gd name="connsiteY20" fmla="*/ 1140903 h 1946246"/>
              <a:gd name="connsiteX21" fmla="*/ 830510 w 4949527"/>
              <a:gd name="connsiteY21" fmla="*/ 1216403 h 1946246"/>
              <a:gd name="connsiteX22" fmla="*/ 855677 w 4949527"/>
              <a:gd name="connsiteY22" fmla="*/ 1249959 h 1946246"/>
              <a:gd name="connsiteX23" fmla="*/ 906011 w 4949527"/>
              <a:gd name="connsiteY23" fmla="*/ 1291904 h 1946246"/>
              <a:gd name="connsiteX24" fmla="*/ 939567 w 4949527"/>
              <a:gd name="connsiteY24" fmla="*/ 1325460 h 1946246"/>
              <a:gd name="connsiteX25" fmla="*/ 1006679 w 4949527"/>
              <a:gd name="connsiteY25" fmla="*/ 1375794 h 1946246"/>
              <a:gd name="connsiteX26" fmla="*/ 1040235 w 4949527"/>
              <a:gd name="connsiteY26" fmla="*/ 1409350 h 1946246"/>
              <a:gd name="connsiteX27" fmla="*/ 1098958 w 4949527"/>
              <a:gd name="connsiteY27" fmla="*/ 1459684 h 1946246"/>
              <a:gd name="connsiteX28" fmla="*/ 1132514 w 4949527"/>
              <a:gd name="connsiteY28" fmla="*/ 1484851 h 1946246"/>
              <a:gd name="connsiteX29" fmla="*/ 1174459 w 4949527"/>
              <a:gd name="connsiteY29" fmla="*/ 1510018 h 1946246"/>
              <a:gd name="connsiteX30" fmla="*/ 1208015 w 4949527"/>
              <a:gd name="connsiteY30" fmla="*/ 1543574 h 1946246"/>
              <a:gd name="connsiteX31" fmla="*/ 1258349 w 4949527"/>
              <a:gd name="connsiteY31" fmla="*/ 1585519 h 1946246"/>
              <a:gd name="connsiteX32" fmla="*/ 1300294 w 4949527"/>
              <a:gd name="connsiteY32" fmla="*/ 1610686 h 1946246"/>
              <a:gd name="connsiteX33" fmla="*/ 1350628 w 4949527"/>
              <a:gd name="connsiteY33" fmla="*/ 1644242 h 1946246"/>
              <a:gd name="connsiteX34" fmla="*/ 1468074 w 4949527"/>
              <a:gd name="connsiteY34" fmla="*/ 1702965 h 1946246"/>
              <a:gd name="connsiteX35" fmla="*/ 1543575 w 4949527"/>
              <a:gd name="connsiteY35" fmla="*/ 1744910 h 1946246"/>
              <a:gd name="connsiteX36" fmla="*/ 1602298 w 4949527"/>
              <a:gd name="connsiteY36" fmla="*/ 1761688 h 1946246"/>
              <a:gd name="connsiteX37" fmla="*/ 1644242 w 4949527"/>
              <a:gd name="connsiteY37" fmla="*/ 1778466 h 1946246"/>
              <a:gd name="connsiteX38" fmla="*/ 1719743 w 4949527"/>
              <a:gd name="connsiteY38" fmla="*/ 1795244 h 1946246"/>
              <a:gd name="connsiteX39" fmla="*/ 1753299 w 4949527"/>
              <a:gd name="connsiteY39" fmla="*/ 1803633 h 1946246"/>
              <a:gd name="connsiteX40" fmla="*/ 1795244 w 4949527"/>
              <a:gd name="connsiteY40" fmla="*/ 1812022 h 1946246"/>
              <a:gd name="connsiteX41" fmla="*/ 1853967 w 4949527"/>
              <a:gd name="connsiteY41" fmla="*/ 1828800 h 1946246"/>
              <a:gd name="connsiteX42" fmla="*/ 1912690 w 4949527"/>
              <a:gd name="connsiteY42" fmla="*/ 1837189 h 1946246"/>
              <a:gd name="connsiteX43" fmla="*/ 1963024 w 4949527"/>
              <a:gd name="connsiteY43" fmla="*/ 1845578 h 1946246"/>
              <a:gd name="connsiteX44" fmla="*/ 2072081 w 4949527"/>
              <a:gd name="connsiteY44" fmla="*/ 1870745 h 1946246"/>
              <a:gd name="connsiteX45" fmla="*/ 2097248 w 4949527"/>
              <a:gd name="connsiteY45" fmla="*/ 1879134 h 1946246"/>
              <a:gd name="connsiteX46" fmla="*/ 2298584 w 4949527"/>
              <a:gd name="connsiteY46" fmla="*/ 1904301 h 1946246"/>
              <a:gd name="connsiteX47" fmla="*/ 2499920 w 4949527"/>
              <a:gd name="connsiteY47" fmla="*/ 1937857 h 1946246"/>
              <a:gd name="connsiteX48" fmla="*/ 2726422 w 4949527"/>
              <a:gd name="connsiteY48" fmla="*/ 1946246 h 1946246"/>
              <a:gd name="connsiteX49" fmla="*/ 3036815 w 4949527"/>
              <a:gd name="connsiteY49" fmla="*/ 1937857 h 1946246"/>
              <a:gd name="connsiteX50" fmla="*/ 3061982 w 4949527"/>
              <a:gd name="connsiteY50" fmla="*/ 1921079 h 1946246"/>
              <a:gd name="connsiteX51" fmla="*/ 3154261 w 4949527"/>
              <a:gd name="connsiteY51" fmla="*/ 1912690 h 1946246"/>
              <a:gd name="connsiteX52" fmla="*/ 3263318 w 4949527"/>
              <a:gd name="connsiteY52" fmla="*/ 1879134 h 1946246"/>
              <a:gd name="connsiteX53" fmla="*/ 3288485 w 4949527"/>
              <a:gd name="connsiteY53" fmla="*/ 1853967 h 1946246"/>
              <a:gd name="connsiteX54" fmla="*/ 3355597 w 4949527"/>
              <a:gd name="connsiteY54" fmla="*/ 1837189 h 1946246"/>
              <a:gd name="connsiteX55" fmla="*/ 3523376 w 4949527"/>
              <a:gd name="connsiteY55" fmla="*/ 1761688 h 1946246"/>
              <a:gd name="connsiteX56" fmla="*/ 3825380 w 4949527"/>
              <a:gd name="connsiteY56" fmla="*/ 1610686 h 1946246"/>
              <a:gd name="connsiteX57" fmla="*/ 3909270 w 4949527"/>
              <a:gd name="connsiteY57" fmla="*/ 1560352 h 1946246"/>
              <a:gd name="connsiteX58" fmla="*/ 4001549 w 4949527"/>
              <a:gd name="connsiteY58" fmla="*/ 1493240 h 1946246"/>
              <a:gd name="connsiteX59" fmla="*/ 4194496 w 4949527"/>
              <a:gd name="connsiteY59" fmla="*/ 1359016 h 1946246"/>
              <a:gd name="connsiteX60" fmla="*/ 4286775 w 4949527"/>
              <a:gd name="connsiteY60" fmla="*/ 1258348 h 1946246"/>
              <a:gd name="connsiteX61" fmla="*/ 4353887 w 4949527"/>
              <a:gd name="connsiteY61" fmla="*/ 1199626 h 1946246"/>
              <a:gd name="connsiteX62" fmla="*/ 4412609 w 4949527"/>
              <a:gd name="connsiteY62" fmla="*/ 1132514 h 1946246"/>
              <a:gd name="connsiteX63" fmla="*/ 4462943 w 4949527"/>
              <a:gd name="connsiteY63" fmla="*/ 1082180 h 1946246"/>
              <a:gd name="connsiteX64" fmla="*/ 4655890 w 4949527"/>
              <a:gd name="connsiteY64" fmla="*/ 805343 h 1946246"/>
              <a:gd name="connsiteX65" fmla="*/ 4697835 w 4949527"/>
              <a:gd name="connsiteY65" fmla="*/ 729842 h 1946246"/>
              <a:gd name="connsiteX66" fmla="*/ 4748169 w 4949527"/>
              <a:gd name="connsiteY66" fmla="*/ 604007 h 1946246"/>
              <a:gd name="connsiteX67" fmla="*/ 4798503 w 4949527"/>
              <a:gd name="connsiteY67" fmla="*/ 494950 h 1946246"/>
              <a:gd name="connsiteX68" fmla="*/ 4815281 w 4949527"/>
              <a:gd name="connsiteY68" fmla="*/ 444616 h 1946246"/>
              <a:gd name="connsiteX69" fmla="*/ 4832059 w 4949527"/>
              <a:gd name="connsiteY69" fmla="*/ 411060 h 1946246"/>
              <a:gd name="connsiteX70" fmla="*/ 4848837 w 4949527"/>
              <a:gd name="connsiteY70" fmla="*/ 369115 h 1946246"/>
              <a:gd name="connsiteX71" fmla="*/ 4865615 w 4949527"/>
              <a:gd name="connsiteY71" fmla="*/ 335559 h 1946246"/>
              <a:gd name="connsiteX72" fmla="*/ 4882393 w 4949527"/>
              <a:gd name="connsiteY72" fmla="*/ 285226 h 1946246"/>
              <a:gd name="connsiteX73" fmla="*/ 4932727 w 4949527"/>
              <a:gd name="connsiteY73" fmla="*/ 83890 h 1946246"/>
              <a:gd name="connsiteX74" fmla="*/ 4941116 w 4949527"/>
              <a:gd name="connsiteY74" fmla="*/ 33556 h 1946246"/>
              <a:gd name="connsiteX75" fmla="*/ 4949505 w 4949527"/>
              <a:gd name="connsiteY75" fmla="*/ 0 h 19462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4949527" h="1946246">
                <a:moveTo>
                  <a:pt x="0" y="58723"/>
                </a:moveTo>
                <a:cubicBezTo>
                  <a:pt x="75724" y="153378"/>
                  <a:pt x="-15354" y="35693"/>
                  <a:pt x="83890" y="184558"/>
                </a:cubicBezTo>
                <a:lnTo>
                  <a:pt x="117446" y="234892"/>
                </a:lnTo>
                <a:lnTo>
                  <a:pt x="134224" y="260059"/>
                </a:lnTo>
                <a:cubicBezTo>
                  <a:pt x="150472" y="325050"/>
                  <a:pt x="129334" y="264957"/>
                  <a:pt x="167780" y="318781"/>
                </a:cubicBezTo>
                <a:cubicBezTo>
                  <a:pt x="175049" y="328957"/>
                  <a:pt x="177930" y="341732"/>
                  <a:pt x="184558" y="352337"/>
                </a:cubicBezTo>
                <a:cubicBezTo>
                  <a:pt x="191968" y="364193"/>
                  <a:pt x="201969" y="374260"/>
                  <a:pt x="209725" y="385893"/>
                </a:cubicBezTo>
                <a:cubicBezTo>
                  <a:pt x="218770" y="399460"/>
                  <a:pt x="225542" y="414480"/>
                  <a:pt x="234892" y="427838"/>
                </a:cubicBezTo>
                <a:cubicBezTo>
                  <a:pt x="245160" y="442507"/>
                  <a:pt x="258835" y="454677"/>
                  <a:pt x="268448" y="469783"/>
                </a:cubicBezTo>
                <a:cubicBezTo>
                  <a:pt x="278519" y="485609"/>
                  <a:pt x="284505" y="503719"/>
                  <a:pt x="293615" y="520117"/>
                </a:cubicBezTo>
                <a:cubicBezTo>
                  <a:pt x="298511" y="528931"/>
                  <a:pt x="305391" y="536530"/>
                  <a:pt x="310393" y="545284"/>
                </a:cubicBezTo>
                <a:cubicBezTo>
                  <a:pt x="329515" y="578748"/>
                  <a:pt x="327188" y="587251"/>
                  <a:pt x="352338" y="620785"/>
                </a:cubicBezTo>
                <a:cubicBezTo>
                  <a:pt x="359456" y="630276"/>
                  <a:pt x="370924" y="636081"/>
                  <a:pt x="377505" y="645952"/>
                </a:cubicBezTo>
                <a:cubicBezTo>
                  <a:pt x="387910" y="661560"/>
                  <a:pt x="392481" y="680537"/>
                  <a:pt x="402672" y="696286"/>
                </a:cubicBezTo>
                <a:cubicBezTo>
                  <a:pt x="423334" y="728218"/>
                  <a:pt x="442890" y="761671"/>
                  <a:pt x="469784" y="788565"/>
                </a:cubicBezTo>
                <a:cubicBezTo>
                  <a:pt x="478173" y="796954"/>
                  <a:pt x="487833" y="804241"/>
                  <a:pt x="494951" y="813732"/>
                </a:cubicBezTo>
                <a:cubicBezTo>
                  <a:pt x="504734" y="826776"/>
                  <a:pt x="510108" y="842806"/>
                  <a:pt x="520118" y="855677"/>
                </a:cubicBezTo>
                <a:cubicBezTo>
                  <a:pt x="529830" y="868163"/>
                  <a:pt x="543962" y="876747"/>
                  <a:pt x="553674" y="889233"/>
                </a:cubicBezTo>
                <a:cubicBezTo>
                  <a:pt x="563684" y="902104"/>
                  <a:pt x="568738" y="918380"/>
                  <a:pt x="578841" y="931178"/>
                </a:cubicBezTo>
                <a:cubicBezTo>
                  <a:pt x="610791" y="971648"/>
                  <a:pt x="646296" y="1009184"/>
                  <a:pt x="679509" y="1048624"/>
                </a:cubicBezTo>
                <a:cubicBezTo>
                  <a:pt x="695730" y="1067886"/>
                  <a:pt x="739388" y="1125283"/>
                  <a:pt x="755009" y="1140903"/>
                </a:cubicBezTo>
                <a:cubicBezTo>
                  <a:pt x="780176" y="1166070"/>
                  <a:pt x="809155" y="1187930"/>
                  <a:pt x="830510" y="1216403"/>
                </a:cubicBezTo>
                <a:cubicBezTo>
                  <a:pt x="838899" y="1227588"/>
                  <a:pt x="845790" y="1240072"/>
                  <a:pt x="855677" y="1249959"/>
                </a:cubicBezTo>
                <a:cubicBezTo>
                  <a:pt x="871120" y="1265402"/>
                  <a:pt x="889777" y="1277294"/>
                  <a:pt x="906011" y="1291904"/>
                </a:cubicBezTo>
                <a:cubicBezTo>
                  <a:pt x="917769" y="1302486"/>
                  <a:pt x="927415" y="1315333"/>
                  <a:pt x="939567" y="1325460"/>
                </a:cubicBezTo>
                <a:cubicBezTo>
                  <a:pt x="961049" y="1343362"/>
                  <a:pt x="985197" y="1357892"/>
                  <a:pt x="1006679" y="1375794"/>
                </a:cubicBezTo>
                <a:cubicBezTo>
                  <a:pt x="1018831" y="1385921"/>
                  <a:pt x="1028530" y="1398709"/>
                  <a:pt x="1040235" y="1409350"/>
                </a:cubicBezTo>
                <a:cubicBezTo>
                  <a:pt x="1059311" y="1426692"/>
                  <a:pt x="1079005" y="1443359"/>
                  <a:pt x="1098958" y="1459684"/>
                </a:cubicBezTo>
                <a:cubicBezTo>
                  <a:pt x="1109779" y="1468538"/>
                  <a:pt x="1120881" y="1477095"/>
                  <a:pt x="1132514" y="1484851"/>
                </a:cubicBezTo>
                <a:cubicBezTo>
                  <a:pt x="1146081" y="1493896"/>
                  <a:pt x="1161588" y="1500008"/>
                  <a:pt x="1174459" y="1510018"/>
                </a:cubicBezTo>
                <a:cubicBezTo>
                  <a:pt x="1186945" y="1519730"/>
                  <a:pt x="1196257" y="1532992"/>
                  <a:pt x="1208015" y="1543574"/>
                </a:cubicBezTo>
                <a:cubicBezTo>
                  <a:pt x="1224249" y="1558184"/>
                  <a:pt x="1240686" y="1572673"/>
                  <a:pt x="1258349" y="1585519"/>
                </a:cubicBezTo>
                <a:cubicBezTo>
                  <a:pt x="1271536" y="1595109"/>
                  <a:pt x="1286538" y="1601932"/>
                  <a:pt x="1300294" y="1610686"/>
                </a:cubicBezTo>
                <a:cubicBezTo>
                  <a:pt x="1317306" y="1621512"/>
                  <a:pt x="1332959" y="1634524"/>
                  <a:pt x="1350628" y="1644242"/>
                </a:cubicBezTo>
                <a:cubicBezTo>
                  <a:pt x="1388980" y="1665335"/>
                  <a:pt x="1430542" y="1680446"/>
                  <a:pt x="1468074" y="1702965"/>
                </a:cubicBezTo>
                <a:cubicBezTo>
                  <a:pt x="1484531" y="1712839"/>
                  <a:pt x="1523208" y="1737504"/>
                  <a:pt x="1543575" y="1744910"/>
                </a:cubicBezTo>
                <a:cubicBezTo>
                  <a:pt x="1562707" y="1751867"/>
                  <a:pt x="1582985" y="1755250"/>
                  <a:pt x="1602298" y="1761688"/>
                </a:cubicBezTo>
                <a:cubicBezTo>
                  <a:pt x="1616584" y="1766450"/>
                  <a:pt x="1629763" y="1774329"/>
                  <a:pt x="1644242" y="1778466"/>
                </a:cubicBezTo>
                <a:cubicBezTo>
                  <a:pt x="1669031" y="1785549"/>
                  <a:pt x="1694622" y="1789447"/>
                  <a:pt x="1719743" y="1795244"/>
                </a:cubicBezTo>
                <a:cubicBezTo>
                  <a:pt x="1730977" y="1797837"/>
                  <a:pt x="1742044" y="1801132"/>
                  <a:pt x="1753299" y="1803633"/>
                </a:cubicBezTo>
                <a:cubicBezTo>
                  <a:pt x="1767218" y="1806726"/>
                  <a:pt x="1781411" y="1808564"/>
                  <a:pt x="1795244" y="1812022"/>
                </a:cubicBezTo>
                <a:cubicBezTo>
                  <a:pt x="1843161" y="1824001"/>
                  <a:pt x="1796431" y="1818339"/>
                  <a:pt x="1853967" y="1828800"/>
                </a:cubicBezTo>
                <a:cubicBezTo>
                  <a:pt x="1873421" y="1832337"/>
                  <a:pt x="1893147" y="1834182"/>
                  <a:pt x="1912690" y="1837189"/>
                </a:cubicBezTo>
                <a:cubicBezTo>
                  <a:pt x="1929502" y="1839775"/>
                  <a:pt x="1946289" y="1842535"/>
                  <a:pt x="1963024" y="1845578"/>
                </a:cubicBezTo>
                <a:cubicBezTo>
                  <a:pt x="2002156" y="1852693"/>
                  <a:pt x="2032253" y="1859883"/>
                  <a:pt x="2072081" y="1870745"/>
                </a:cubicBezTo>
                <a:cubicBezTo>
                  <a:pt x="2080612" y="1873072"/>
                  <a:pt x="2088508" y="1877789"/>
                  <a:pt x="2097248" y="1879134"/>
                </a:cubicBezTo>
                <a:cubicBezTo>
                  <a:pt x="2197717" y="1894591"/>
                  <a:pt x="2185360" y="1879140"/>
                  <a:pt x="2298584" y="1904301"/>
                </a:cubicBezTo>
                <a:cubicBezTo>
                  <a:pt x="2377529" y="1921844"/>
                  <a:pt x="2410680" y="1931483"/>
                  <a:pt x="2499920" y="1937857"/>
                </a:cubicBezTo>
                <a:cubicBezTo>
                  <a:pt x="2575280" y="1943240"/>
                  <a:pt x="2650921" y="1943450"/>
                  <a:pt x="2726422" y="1946246"/>
                </a:cubicBezTo>
                <a:cubicBezTo>
                  <a:pt x="2829886" y="1943450"/>
                  <a:pt x="2933603" y="1945598"/>
                  <a:pt x="3036815" y="1937857"/>
                </a:cubicBezTo>
                <a:cubicBezTo>
                  <a:pt x="3046869" y="1937103"/>
                  <a:pt x="3052123" y="1923192"/>
                  <a:pt x="3061982" y="1921079"/>
                </a:cubicBezTo>
                <a:cubicBezTo>
                  <a:pt x="3092183" y="1914607"/>
                  <a:pt x="3123501" y="1915486"/>
                  <a:pt x="3154261" y="1912690"/>
                </a:cubicBezTo>
                <a:cubicBezTo>
                  <a:pt x="3276357" y="1839432"/>
                  <a:pt x="3095934" y="1940001"/>
                  <a:pt x="3263318" y="1879134"/>
                </a:cubicBezTo>
                <a:cubicBezTo>
                  <a:pt x="3274468" y="1875080"/>
                  <a:pt x="3277685" y="1858876"/>
                  <a:pt x="3288485" y="1853967"/>
                </a:cubicBezTo>
                <a:cubicBezTo>
                  <a:pt x="3309477" y="1844425"/>
                  <a:pt x="3333226" y="1842782"/>
                  <a:pt x="3355597" y="1837189"/>
                </a:cubicBezTo>
                <a:cubicBezTo>
                  <a:pt x="3486227" y="1762543"/>
                  <a:pt x="3327472" y="1849329"/>
                  <a:pt x="3523376" y="1761688"/>
                </a:cubicBezTo>
                <a:cubicBezTo>
                  <a:pt x="3626915" y="1715368"/>
                  <a:pt x="3727277" y="1666745"/>
                  <a:pt x="3825380" y="1610686"/>
                </a:cubicBezTo>
                <a:cubicBezTo>
                  <a:pt x="3853694" y="1594507"/>
                  <a:pt x="3882136" y="1578441"/>
                  <a:pt x="3909270" y="1560352"/>
                </a:cubicBezTo>
                <a:cubicBezTo>
                  <a:pt x="3940916" y="1539254"/>
                  <a:pt x="3970097" y="1514627"/>
                  <a:pt x="4001549" y="1493240"/>
                </a:cubicBezTo>
                <a:cubicBezTo>
                  <a:pt x="4102661" y="1424484"/>
                  <a:pt x="4111821" y="1429880"/>
                  <a:pt x="4194496" y="1359016"/>
                </a:cubicBezTo>
                <a:cubicBezTo>
                  <a:pt x="4251051" y="1310540"/>
                  <a:pt x="4228292" y="1316831"/>
                  <a:pt x="4286775" y="1258348"/>
                </a:cubicBezTo>
                <a:cubicBezTo>
                  <a:pt x="4307794" y="1237329"/>
                  <a:pt x="4332868" y="1220645"/>
                  <a:pt x="4353887" y="1199626"/>
                </a:cubicBezTo>
                <a:cubicBezTo>
                  <a:pt x="4374906" y="1178607"/>
                  <a:pt x="4392383" y="1154297"/>
                  <a:pt x="4412609" y="1132514"/>
                </a:cubicBezTo>
                <a:cubicBezTo>
                  <a:pt x="4428754" y="1115126"/>
                  <a:pt x="4447918" y="1100544"/>
                  <a:pt x="4462943" y="1082180"/>
                </a:cubicBezTo>
                <a:cubicBezTo>
                  <a:pt x="4518315" y="1014503"/>
                  <a:pt x="4613482" y="881677"/>
                  <a:pt x="4655890" y="805343"/>
                </a:cubicBezTo>
                <a:cubicBezTo>
                  <a:pt x="4669872" y="780176"/>
                  <a:pt x="4684960" y="755593"/>
                  <a:pt x="4697835" y="729842"/>
                </a:cubicBezTo>
                <a:cubicBezTo>
                  <a:pt x="4730869" y="663773"/>
                  <a:pt x="4717257" y="674664"/>
                  <a:pt x="4748169" y="604007"/>
                </a:cubicBezTo>
                <a:cubicBezTo>
                  <a:pt x="4789941" y="508528"/>
                  <a:pt x="4771544" y="569087"/>
                  <a:pt x="4798503" y="494950"/>
                </a:cubicBezTo>
                <a:cubicBezTo>
                  <a:pt x="4804547" y="478329"/>
                  <a:pt x="4808713" y="461037"/>
                  <a:pt x="4815281" y="444616"/>
                </a:cubicBezTo>
                <a:cubicBezTo>
                  <a:pt x="4819925" y="433005"/>
                  <a:pt x="4826980" y="422488"/>
                  <a:pt x="4832059" y="411060"/>
                </a:cubicBezTo>
                <a:cubicBezTo>
                  <a:pt x="4838175" y="397299"/>
                  <a:pt x="4842721" y="382876"/>
                  <a:pt x="4848837" y="369115"/>
                </a:cubicBezTo>
                <a:cubicBezTo>
                  <a:pt x="4853916" y="357687"/>
                  <a:pt x="4860970" y="347170"/>
                  <a:pt x="4865615" y="335559"/>
                </a:cubicBezTo>
                <a:cubicBezTo>
                  <a:pt x="4872183" y="319139"/>
                  <a:pt x="4877311" y="302165"/>
                  <a:pt x="4882393" y="285226"/>
                </a:cubicBezTo>
                <a:cubicBezTo>
                  <a:pt x="4907938" y="200077"/>
                  <a:pt x="4919062" y="165879"/>
                  <a:pt x="4932727" y="83890"/>
                </a:cubicBezTo>
                <a:cubicBezTo>
                  <a:pt x="4935523" y="67112"/>
                  <a:pt x="4937426" y="50160"/>
                  <a:pt x="4941116" y="33556"/>
                </a:cubicBezTo>
                <a:cubicBezTo>
                  <a:pt x="4950389" y="-8174"/>
                  <a:pt x="4949505" y="21630"/>
                  <a:pt x="4949505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8169381-3992-C3F0-C3D9-251A76238790}"/>
              </a:ext>
            </a:extLst>
          </p:cNvPr>
          <p:cNvCxnSpPr/>
          <p:nvPr/>
        </p:nvCxnSpPr>
        <p:spPr>
          <a:xfrm>
            <a:off x="2386382" y="3749879"/>
            <a:ext cx="0" cy="27851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3390A4A-C8F6-820E-ED38-A7ED393E57D8}"/>
              </a:ext>
            </a:extLst>
          </p:cNvPr>
          <p:cNvCxnSpPr>
            <a:cxnSpLocks/>
          </p:cNvCxnSpPr>
          <p:nvPr/>
        </p:nvCxnSpPr>
        <p:spPr>
          <a:xfrm flipH="1">
            <a:off x="2386382" y="6535024"/>
            <a:ext cx="718796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A43EFEA5-9FAD-5C50-0BD4-78BE7FA9986B}"/>
              </a:ext>
            </a:extLst>
          </p:cNvPr>
          <p:cNvSpPr txBox="1"/>
          <p:nvPr/>
        </p:nvSpPr>
        <p:spPr>
          <a:xfrm>
            <a:off x="8233508" y="5987317"/>
            <a:ext cx="12247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Bias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A8965D3-2013-404F-5576-E90CFCF9081E}"/>
              </a:ext>
            </a:extLst>
          </p:cNvPr>
          <p:cNvSpPr txBox="1"/>
          <p:nvPr/>
        </p:nvSpPr>
        <p:spPr>
          <a:xfrm>
            <a:off x="3141390" y="5987317"/>
            <a:ext cx="12247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Variance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CC74010-32F0-E24A-BEE3-089DB210361A}"/>
              </a:ext>
            </a:extLst>
          </p:cNvPr>
          <p:cNvSpPr txBox="1"/>
          <p:nvPr/>
        </p:nvSpPr>
        <p:spPr>
          <a:xfrm>
            <a:off x="7797303" y="3532869"/>
            <a:ext cx="12247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Total Error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8426D2-BBE3-9BD0-2286-8FCCB212AF8F}"/>
              </a:ext>
            </a:extLst>
          </p:cNvPr>
          <p:cNvSpPr txBox="1"/>
          <p:nvPr/>
        </p:nvSpPr>
        <p:spPr>
          <a:xfrm>
            <a:off x="5584008" y="6488668"/>
            <a:ext cx="2053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Model Complexity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1EBA1BC-3908-D2C9-E1F5-A717CFA54A85}"/>
              </a:ext>
            </a:extLst>
          </p:cNvPr>
          <p:cNvSpPr txBox="1"/>
          <p:nvPr/>
        </p:nvSpPr>
        <p:spPr>
          <a:xfrm rot="16200000">
            <a:off x="1658938" y="4699414"/>
            <a:ext cx="758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Error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D1EF354-7345-5020-E781-F891416B88A1}"/>
              </a:ext>
            </a:extLst>
          </p:cNvPr>
          <p:cNvCxnSpPr>
            <a:cxnSpLocks/>
          </p:cNvCxnSpPr>
          <p:nvPr/>
        </p:nvCxnSpPr>
        <p:spPr>
          <a:xfrm>
            <a:off x="5929335" y="3532869"/>
            <a:ext cx="51030" cy="2891349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9EE4330E-03D1-F3E6-0BC5-B511533AD824}"/>
              </a:ext>
            </a:extLst>
          </p:cNvPr>
          <p:cNvSpPr txBox="1"/>
          <p:nvPr/>
        </p:nvSpPr>
        <p:spPr>
          <a:xfrm>
            <a:off x="5386156" y="3131472"/>
            <a:ext cx="12247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Optimum Complexity</a:t>
            </a:r>
          </a:p>
        </p:txBody>
      </p:sp>
    </p:spTree>
    <p:extLst>
      <p:ext uri="{BB962C8B-B14F-4D97-AF65-F5344CB8AC3E}">
        <p14:creationId xmlns:p14="http://schemas.microsoft.com/office/powerpoint/2010/main" val="25370826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116FE2-1B13-CD4D-2F3C-7BA1B14A8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Interesting Discriminative 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E3397C-F48F-93C4-5A2D-1779472178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Image Recognition, drawing bounding boxes, physics code, power  hardware implementations</a:t>
            </a:r>
          </a:p>
          <a:p>
            <a:pPr lvl="1"/>
            <a:r>
              <a:rPr lang="en-US"/>
              <a:t>a.k.a. any function possible really</a:t>
            </a:r>
          </a:p>
        </p:txBody>
      </p:sp>
      <p:pic>
        <p:nvPicPr>
          <p:cNvPr id="5122" name="Picture 2" descr="An Introduction to Bounding Boxes [+ Best Practices]">
            <a:extLst>
              <a:ext uri="{FF2B5EF4-FFF2-40B4-BE49-F238E27FC236}">
                <a16:creationId xmlns:a16="http://schemas.microsoft.com/office/drawing/2014/main" id="{E97663E7-28AE-1071-DB9F-C0A52E571F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429000"/>
            <a:ext cx="4992624" cy="2808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Climate models consistent with ocean warming observations | Lawrence  Livermore National Laboratory">
            <a:extLst>
              <a:ext uri="{FF2B5EF4-FFF2-40B4-BE49-F238E27FC236}">
                <a16:creationId xmlns:a16="http://schemas.microsoft.com/office/drawing/2014/main" id="{D18F4774-BDA6-856F-62F5-B3E1C11E47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3328034"/>
            <a:ext cx="5382637" cy="3072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14659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54877D-923A-0BF6-5AFA-B7953441CF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Natural Language 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589400-71B8-8092-AE74-032E2A6675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Language is usually represented as a time series, the next word is dependent on the words before it.</a:t>
            </a:r>
          </a:p>
          <a:p>
            <a:r>
              <a:rPr lang="en-US"/>
              <a:t>Recurrent Neural Networks, LSTMs</a:t>
            </a:r>
          </a:p>
        </p:txBody>
      </p:sp>
      <p:pic>
        <p:nvPicPr>
          <p:cNvPr id="1026" name="Picture 2" descr="The Basics of Recurrent Neural Networks (RNNs) | by Ben Khuong | Towards AI">
            <a:extLst>
              <a:ext uri="{FF2B5EF4-FFF2-40B4-BE49-F238E27FC236}">
                <a16:creationId xmlns:a16="http://schemas.microsoft.com/office/drawing/2014/main" id="{CCD0D6A4-1199-3B73-39CA-160FA9865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5064" y="3236189"/>
            <a:ext cx="8881872" cy="3256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10590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54877D-923A-0BF6-5AFA-B7953441CF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Generative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589400-71B8-8092-AE74-032E2A6675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Instead of assigning labels (discriminating), want to make new data (generating)</a:t>
            </a:r>
          </a:p>
          <a:p>
            <a:r>
              <a:rPr lang="en-US"/>
              <a:t>Variational Autoencoders, Generative Adversarial Networks, Diffusion Models</a:t>
            </a:r>
          </a:p>
        </p:txBody>
      </p:sp>
      <p:pic>
        <p:nvPicPr>
          <p:cNvPr id="4098" name="Picture 2" descr="CycleGan for Season Transfer. A GAN — short for Generative… | by Viswajith  Karapoondi Nott | Medium">
            <a:extLst>
              <a:ext uri="{FF2B5EF4-FFF2-40B4-BE49-F238E27FC236}">
                <a16:creationId xmlns:a16="http://schemas.microsoft.com/office/drawing/2014/main" id="{23F0270E-A104-B8F4-308A-0CCDBDA310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3" t="10490" r="57850" b="11114"/>
          <a:stretch/>
        </p:blipFill>
        <p:spPr bwMode="auto">
          <a:xfrm>
            <a:off x="1868565" y="3548144"/>
            <a:ext cx="3372385" cy="2976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Denoising Diffusion Probabilistic Models">
            <a:extLst>
              <a:ext uri="{FF2B5EF4-FFF2-40B4-BE49-F238E27FC236}">
                <a16:creationId xmlns:a16="http://schemas.microsoft.com/office/drawing/2014/main" id="{97751F52-10D0-1499-5C33-FBCDD2A364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979"/>
          <a:stretch/>
        </p:blipFill>
        <p:spPr bwMode="auto">
          <a:xfrm>
            <a:off x="7126255" y="3429000"/>
            <a:ext cx="3197180" cy="3214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99401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9020B-F071-F2FC-9298-98228A5DD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A36C27-1445-852E-DAE1-834528D5FB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See </a:t>
            </a:r>
            <a:r>
              <a:rPr lang="en-US" dirty="0" err="1"/>
              <a:t>github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88669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4AC40C-2A13-79B1-C33D-C6C380F7A5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Machine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25CA4D-48C0-CC3E-7FB3-1DE7F8AA24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r>
              <a:rPr lang="en-US"/>
              <a:t>Machine learning is a subset of artificial learning and a superset that contains deep learning</a:t>
            </a:r>
          </a:p>
          <a:p>
            <a:r>
              <a:rPr lang="en-US"/>
              <a:t>Learn by trying to find a pattern in data</a:t>
            </a:r>
          </a:p>
          <a:p>
            <a:pPr lvl="1"/>
            <a:r>
              <a:rPr lang="en-US"/>
              <a:t>Statistical learning</a:t>
            </a:r>
          </a:p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BFC203F-C81D-CDD7-8B9F-638F61C722EE}"/>
              </a:ext>
            </a:extLst>
          </p:cNvPr>
          <p:cNvSpPr/>
          <p:nvPr/>
        </p:nvSpPr>
        <p:spPr>
          <a:xfrm>
            <a:off x="6454066" y="497150"/>
            <a:ext cx="4899734" cy="567981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571F6CD-EE89-21E2-0526-37B1A0A6DD41}"/>
              </a:ext>
            </a:extLst>
          </p:cNvPr>
          <p:cNvSpPr/>
          <p:nvPr/>
        </p:nvSpPr>
        <p:spPr>
          <a:xfrm>
            <a:off x="6835436" y="2299317"/>
            <a:ext cx="4137364" cy="3595456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B1DFB57-01B6-C17E-D061-31439CEC11F0}"/>
              </a:ext>
            </a:extLst>
          </p:cNvPr>
          <p:cNvSpPr/>
          <p:nvPr/>
        </p:nvSpPr>
        <p:spPr>
          <a:xfrm>
            <a:off x="7093998" y="4001294"/>
            <a:ext cx="3727141" cy="1741503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B24880-CFBA-2DB2-B354-EA99993752D8}"/>
              </a:ext>
            </a:extLst>
          </p:cNvPr>
          <p:cNvSpPr txBox="1"/>
          <p:nvPr/>
        </p:nvSpPr>
        <p:spPr>
          <a:xfrm>
            <a:off x="7221615" y="4020749"/>
            <a:ext cx="26277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Deep Learning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1CCB72-F6DE-E20A-818B-7B4EAC159173}"/>
              </a:ext>
            </a:extLst>
          </p:cNvPr>
          <p:cNvSpPr txBox="1"/>
          <p:nvPr/>
        </p:nvSpPr>
        <p:spPr>
          <a:xfrm>
            <a:off x="6712997" y="746295"/>
            <a:ext cx="26277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Artificial Intelligence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3BF97F-2DB1-E15A-217F-3EE29B401337}"/>
              </a:ext>
            </a:extLst>
          </p:cNvPr>
          <p:cNvSpPr txBox="1"/>
          <p:nvPr/>
        </p:nvSpPr>
        <p:spPr>
          <a:xfrm>
            <a:off x="6927541" y="2319308"/>
            <a:ext cx="26277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Machine Learning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0662C0-7F21-9F73-6D97-1E9DDF5E2B77}"/>
              </a:ext>
            </a:extLst>
          </p:cNvPr>
          <p:cNvSpPr txBox="1"/>
          <p:nvPr/>
        </p:nvSpPr>
        <p:spPr>
          <a:xfrm>
            <a:off x="8535510" y="746295"/>
            <a:ext cx="2285629" cy="368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Logic-based solvers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B313695-277E-E41B-9033-FB978064126F}"/>
              </a:ext>
            </a:extLst>
          </p:cNvPr>
          <p:cNvSpPr txBox="1"/>
          <p:nvPr/>
        </p:nvSpPr>
        <p:spPr>
          <a:xfrm>
            <a:off x="6927541" y="1747486"/>
            <a:ext cx="2285629" cy="368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search solvers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5138473-4283-5CAC-B075-76FBB4524F43}"/>
              </a:ext>
            </a:extLst>
          </p:cNvPr>
          <p:cNvSpPr txBox="1"/>
          <p:nvPr/>
        </p:nvSpPr>
        <p:spPr>
          <a:xfrm>
            <a:off x="9327102" y="1356455"/>
            <a:ext cx="2285629" cy="368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Knowledge bases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D5DDB63-30E7-5A26-EC8B-A7847C904EB0}"/>
              </a:ext>
            </a:extLst>
          </p:cNvPr>
          <p:cNvSpPr txBox="1"/>
          <p:nvPr/>
        </p:nvSpPr>
        <p:spPr>
          <a:xfrm>
            <a:off x="7269702" y="2878680"/>
            <a:ext cx="28952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Support Vector Machines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96C1EDD-9D58-36D3-831D-02F3E07BF4B4}"/>
              </a:ext>
            </a:extLst>
          </p:cNvPr>
          <p:cNvSpPr txBox="1"/>
          <p:nvPr/>
        </p:nvSpPr>
        <p:spPr>
          <a:xfrm>
            <a:off x="7118964" y="3549918"/>
            <a:ext cx="1779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Random Forests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B7506CE-A4E9-B923-D1DD-2966D2F8E154}"/>
              </a:ext>
            </a:extLst>
          </p:cNvPr>
          <p:cNvSpPr txBox="1"/>
          <p:nvPr/>
        </p:nvSpPr>
        <p:spPr>
          <a:xfrm>
            <a:off x="9776395" y="3349364"/>
            <a:ext cx="1018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KNN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E9DB335-D6FB-E64E-3557-C546413D71D0}"/>
              </a:ext>
            </a:extLst>
          </p:cNvPr>
          <p:cNvSpPr txBox="1"/>
          <p:nvPr/>
        </p:nvSpPr>
        <p:spPr>
          <a:xfrm>
            <a:off x="7304658" y="5191031"/>
            <a:ext cx="1779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MLP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BCB7C5B-486A-937F-0EE8-CDCFFD67904A}"/>
              </a:ext>
            </a:extLst>
          </p:cNvPr>
          <p:cNvSpPr txBox="1"/>
          <p:nvPr/>
        </p:nvSpPr>
        <p:spPr>
          <a:xfrm>
            <a:off x="8814691" y="5013858"/>
            <a:ext cx="17790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Convolutional NN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E4BF282-63A2-86D9-F6CB-9431513511E9}"/>
              </a:ext>
            </a:extLst>
          </p:cNvPr>
          <p:cNvSpPr txBox="1"/>
          <p:nvPr/>
        </p:nvSpPr>
        <p:spPr>
          <a:xfrm>
            <a:off x="9015872" y="4495251"/>
            <a:ext cx="1779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Diffusion models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8B4FA70-068D-DA5A-66FD-B1BE272E53BC}"/>
              </a:ext>
            </a:extLst>
          </p:cNvPr>
          <p:cNvSpPr txBox="1"/>
          <p:nvPr/>
        </p:nvSpPr>
        <p:spPr>
          <a:xfrm>
            <a:off x="8153397" y="4691116"/>
            <a:ext cx="1779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GAN</a:t>
            </a:r>
          </a:p>
        </p:txBody>
      </p:sp>
    </p:spTree>
    <p:extLst>
      <p:ext uri="{BB962C8B-B14F-4D97-AF65-F5344CB8AC3E}">
        <p14:creationId xmlns:p14="http://schemas.microsoft.com/office/powerpoint/2010/main" val="35832928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D9470E-3192-04E6-F320-96390254C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Bad Neurobiology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9331E1-AABD-9AC4-F4B1-157A14CC32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006352"/>
          </a:xfrm>
        </p:spPr>
        <p:txBody>
          <a:bodyPr>
            <a:normAutofit fontScale="85000" lnSpcReduction="20000"/>
          </a:bodyPr>
          <a:lstStyle/>
          <a:p>
            <a:r>
              <a:rPr lang="en-US"/>
              <a:t>Neural networks are based on technically wrong neurology</a:t>
            </a:r>
          </a:p>
          <a:p>
            <a:r>
              <a:rPr lang="en-US"/>
              <a:t>Connections between neurons strengthen/weaken as you learn and gain more experience</a:t>
            </a:r>
          </a:p>
        </p:txBody>
      </p:sp>
      <p:sp>
        <p:nvSpPr>
          <p:cNvPr id="4" name="Explosion: 8 Points 3">
            <a:extLst>
              <a:ext uri="{FF2B5EF4-FFF2-40B4-BE49-F238E27FC236}">
                <a16:creationId xmlns:a16="http://schemas.microsoft.com/office/drawing/2014/main" id="{92E27A07-433C-BB34-862B-5D88527E254D}"/>
              </a:ext>
            </a:extLst>
          </p:cNvPr>
          <p:cNvSpPr/>
          <p:nvPr/>
        </p:nvSpPr>
        <p:spPr>
          <a:xfrm>
            <a:off x="3053918" y="3012567"/>
            <a:ext cx="976544" cy="1006352"/>
          </a:xfrm>
          <a:prstGeom prst="irregularSeal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Explosion: 8 Points 4">
            <a:extLst>
              <a:ext uri="{FF2B5EF4-FFF2-40B4-BE49-F238E27FC236}">
                <a16:creationId xmlns:a16="http://schemas.microsoft.com/office/drawing/2014/main" id="{A9260268-723D-070F-D846-80D88C61689B}"/>
              </a:ext>
            </a:extLst>
          </p:cNvPr>
          <p:cNvSpPr/>
          <p:nvPr/>
        </p:nvSpPr>
        <p:spPr>
          <a:xfrm>
            <a:off x="2350363" y="4564194"/>
            <a:ext cx="976544" cy="1006352"/>
          </a:xfrm>
          <a:prstGeom prst="irregularSeal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Explosion: 8 Points 5">
            <a:extLst>
              <a:ext uri="{FF2B5EF4-FFF2-40B4-BE49-F238E27FC236}">
                <a16:creationId xmlns:a16="http://schemas.microsoft.com/office/drawing/2014/main" id="{32ED88D6-DCE1-9F7E-6808-DF1FE741D8C2}"/>
              </a:ext>
            </a:extLst>
          </p:cNvPr>
          <p:cNvSpPr/>
          <p:nvPr/>
        </p:nvSpPr>
        <p:spPr>
          <a:xfrm>
            <a:off x="2350363" y="3648969"/>
            <a:ext cx="976544" cy="1006352"/>
          </a:xfrm>
          <a:prstGeom prst="irregularSeal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Explosion: 8 Points 6">
            <a:extLst>
              <a:ext uri="{FF2B5EF4-FFF2-40B4-BE49-F238E27FC236}">
                <a16:creationId xmlns:a16="http://schemas.microsoft.com/office/drawing/2014/main" id="{95FB86C5-A1C7-79A3-88B0-4ECAEE96453F}"/>
              </a:ext>
            </a:extLst>
          </p:cNvPr>
          <p:cNvSpPr/>
          <p:nvPr/>
        </p:nvSpPr>
        <p:spPr>
          <a:xfrm>
            <a:off x="2897819" y="5479418"/>
            <a:ext cx="976544" cy="1006352"/>
          </a:xfrm>
          <a:prstGeom prst="irregularSeal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Explosion: 8 Points 7">
            <a:extLst>
              <a:ext uri="{FF2B5EF4-FFF2-40B4-BE49-F238E27FC236}">
                <a16:creationId xmlns:a16="http://schemas.microsoft.com/office/drawing/2014/main" id="{B9F62A89-CA34-4146-4A46-B5045D211A75}"/>
              </a:ext>
            </a:extLst>
          </p:cNvPr>
          <p:cNvSpPr/>
          <p:nvPr/>
        </p:nvSpPr>
        <p:spPr>
          <a:xfrm>
            <a:off x="7594849" y="3764198"/>
            <a:ext cx="1699332" cy="1782245"/>
          </a:xfrm>
          <a:prstGeom prst="irregularSeal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C47A9FB2-6E7F-D66C-14B6-5448D93AB5C5}"/>
              </a:ext>
            </a:extLst>
          </p:cNvPr>
          <p:cNvSpPr/>
          <p:nvPr/>
        </p:nvSpPr>
        <p:spPr>
          <a:xfrm rot="2547144">
            <a:off x="3247926" y="3961238"/>
            <a:ext cx="1854031" cy="310718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B58C2CB-70F9-A2CA-1136-6BAD8C1B9858}"/>
              </a:ext>
            </a:extLst>
          </p:cNvPr>
          <p:cNvSpPr/>
          <p:nvPr/>
        </p:nvSpPr>
        <p:spPr>
          <a:xfrm rot="1022055">
            <a:off x="2838324" y="4338319"/>
            <a:ext cx="1795280" cy="310718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299C769-E5E4-98EC-0214-FC06B13E0E1B}"/>
              </a:ext>
            </a:extLst>
          </p:cNvPr>
          <p:cNvSpPr/>
          <p:nvPr/>
        </p:nvSpPr>
        <p:spPr>
          <a:xfrm rot="18711791">
            <a:off x="2995569" y="5262871"/>
            <a:ext cx="1937282" cy="310718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E75F703F-BB9B-C3F5-171D-F4D61FF2AC39}"/>
              </a:ext>
            </a:extLst>
          </p:cNvPr>
          <p:cNvSpPr/>
          <p:nvPr/>
        </p:nvSpPr>
        <p:spPr>
          <a:xfrm rot="20882060">
            <a:off x="2877359" y="4706994"/>
            <a:ext cx="2076173" cy="310718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34ED6E7-0DE6-7912-7E0F-0D7D063E1DAD}"/>
              </a:ext>
            </a:extLst>
          </p:cNvPr>
          <p:cNvSpPr txBox="1"/>
          <p:nvPr/>
        </p:nvSpPr>
        <p:spPr>
          <a:xfrm>
            <a:off x="314532" y="4395277"/>
            <a:ext cx="13945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Signals from other neurons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0E1C30D-90CD-8051-FA32-75E2FD02855B}"/>
              </a:ext>
            </a:extLst>
          </p:cNvPr>
          <p:cNvSpPr txBox="1"/>
          <p:nvPr/>
        </p:nvSpPr>
        <p:spPr>
          <a:xfrm>
            <a:off x="10530703" y="4193655"/>
            <a:ext cx="13945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Neuron Output</a:t>
            </a: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183FF3EA-B55D-9F82-CF30-60FEC8F1C14B}"/>
              </a:ext>
            </a:extLst>
          </p:cNvPr>
          <p:cNvCxnSpPr>
            <a:cxnSpLocks/>
            <a:stCxn id="14" idx="0"/>
          </p:cNvCxnSpPr>
          <p:nvPr/>
        </p:nvCxnSpPr>
        <p:spPr>
          <a:xfrm rot="5400000" flipH="1" flipV="1">
            <a:off x="1368804" y="2896984"/>
            <a:ext cx="1141288" cy="185529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FF0D1FFA-41AB-5447-1471-BAA2C766A7E7}"/>
              </a:ext>
            </a:extLst>
          </p:cNvPr>
          <p:cNvCxnSpPr>
            <a:cxnSpLocks/>
            <a:stCxn id="14" idx="2"/>
          </p:cNvCxnSpPr>
          <p:nvPr/>
        </p:nvCxnSpPr>
        <p:spPr>
          <a:xfrm rot="16200000" flipH="1">
            <a:off x="1460692" y="4869714"/>
            <a:ext cx="824741" cy="172252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78DC80CF-A718-AF7B-37D3-4E730A855995}"/>
              </a:ext>
            </a:extLst>
          </p:cNvPr>
          <p:cNvCxnSpPr>
            <a:cxnSpLocks/>
            <a:stCxn id="14" idx="3"/>
            <a:endCxn id="6" idx="1"/>
          </p:cNvCxnSpPr>
          <p:nvPr/>
        </p:nvCxnSpPr>
        <p:spPr>
          <a:xfrm flipV="1">
            <a:off x="1709066" y="4050345"/>
            <a:ext cx="641297" cy="80659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61870B11-2BC7-B7D6-EA91-2E6F2986F361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1709066" y="4856942"/>
            <a:ext cx="641297" cy="37261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9312D13-1870-5F2A-B0C4-548F0623224B}"/>
              </a:ext>
            </a:extLst>
          </p:cNvPr>
          <p:cNvCxnSpPr/>
          <p:nvPr/>
        </p:nvCxnSpPr>
        <p:spPr>
          <a:xfrm>
            <a:off x="9294181" y="4564194"/>
            <a:ext cx="10926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3295766B-EC03-FE03-D583-C056C98C962D}"/>
              </a:ext>
            </a:extLst>
          </p:cNvPr>
          <p:cNvSpPr txBox="1"/>
          <p:nvPr/>
        </p:nvSpPr>
        <p:spPr>
          <a:xfrm>
            <a:off x="4362634" y="3102328"/>
            <a:ext cx="20158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Signals added together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D576FB21-96C9-95F2-BB0C-6E1722D8CF30}"/>
              </a:ext>
            </a:extLst>
          </p:cNvPr>
          <p:cNvSpPr/>
          <p:nvPr/>
        </p:nvSpPr>
        <p:spPr>
          <a:xfrm>
            <a:off x="6318811" y="4252673"/>
            <a:ext cx="1132209" cy="82535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442A3160-86D2-C5ED-A340-7688697CD8C7}"/>
              </a:ext>
            </a:extLst>
          </p:cNvPr>
          <p:cNvSpPr/>
          <p:nvPr/>
        </p:nvSpPr>
        <p:spPr>
          <a:xfrm>
            <a:off x="4447117" y="4454772"/>
            <a:ext cx="3826276" cy="454072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C109180-AAA8-4D8E-BFF5-3CED6FE2CB48}"/>
              </a:ext>
            </a:extLst>
          </p:cNvPr>
          <p:cNvSpPr txBox="1"/>
          <p:nvPr/>
        </p:nvSpPr>
        <p:spPr>
          <a:xfrm>
            <a:off x="6096000" y="5371454"/>
            <a:ext cx="20158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Checks if signal strength is above threshold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059637CE-392D-97FA-BB6C-D98917D24417}"/>
              </a:ext>
            </a:extLst>
          </p:cNvPr>
          <p:cNvCxnSpPr>
            <a:cxnSpLocks/>
          </p:cNvCxnSpPr>
          <p:nvPr/>
        </p:nvCxnSpPr>
        <p:spPr>
          <a:xfrm flipH="1">
            <a:off x="4870168" y="3727957"/>
            <a:ext cx="101740" cy="5247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038715E3-F6FF-4F96-38A9-AD50F2325EA5}"/>
              </a:ext>
            </a:extLst>
          </p:cNvPr>
          <p:cNvCxnSpPr>
            <a:cxnSpLocks/>
            <a:endCxn id="35" idx="2"/>
          </p:cNvCxnSpPr>
          <p:nvPr/>
        </p:nvCxnSpPr>
        <p:spPr>
          <a:xfrm flipV="1">
            <a:off x="6794555" y="5078027"/>
            <a:ext cx="90361" cy="2934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93658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Oval 26">
            <a:extLst>
              <a:ext uri="{FF2B5EF4-FFF2-40B4-BE49-F238E27FC236}">
                <a16:creationId xmlns:a16="http://schemas.microsoft.com/office/drawing/2014/main" id="{515E83E7-5485-05F9-FEFB-FEBC61F1FD14}"/>
              </a:ext>
            </a:extLst>
          </p:cNvPr>
          <p:cNvSpPr/>
          <p:nvPr/>
        </p:nvSpPr>
        <p:spPr>
          <a:xfrm>
            <a:off x="3046811" y="3854824"/>
            <a:ext cx="5020235" cy="161364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D9470E-3192-04E6-F320-96390254C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Artificial Neuron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9331E1-AABD-9AC4-F4B1-157A14CC32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006352"/>
          </a:xfrm>
        </p:spPr>
        <p:txBody>
          <a:bodyPr/>
          <a:lstStyle/>
          <a:p>
            <a:r>
              <a:rPr lang="en-US"/>
              <a:t>Artificial neural networks are made of many artificial neurons</a:t>
            </a:r>
          </a:p>
          <a:p>
            <a:r>
              <a:rPr lang="en-US"/>
              <a:t>Similarly take combine signals from other neurons and output a value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34ED6E7-0DE6-7912-7E0F-0D7D063E1DAD}"/>
              </a:ext>
            </a:extLst>
          </p:cNvPr>
          <p:cNvSpPr txBox="1"/>
          <p:nvPr/>
        </p:nvSpPr>
        <p:spPr>
          <a:xfrm>
            <a:off x="314532" y="4395277"/>
            <a:ext cx="13945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Signals from other neurons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0E1C30D-90CD-8051-FA32-75E2FD02855B}"/>
              </a:ext>
            </a:extLst>
          </p:cNvPr>
          <p:cNvSpPr txBox="1"/>
          <p:nvPr/>
        </p:nvSpPr>
        <p:spPr>
          <a:xfrm>
            <a:off x="10401474" y="4376022"/>
            <a:ext cx="13945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Neuron Output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295766B-EC03-FE03-D583-C056C98C962D}"/>
              </a:ext>
            </a:extLst>
          </p:cNvPr>
          <p:cNvSpPr txBox="1"/>
          <p:nvPr/>
        </p:nvSpPr>
        <p:spPr>
          <a:xfrm>
            <a:off x="4362634" y="3102328"/>
            <a:ext cx="20158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Signals added together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C109180-AAA8-4D8E-BFF5-3CED6FE2CB48}"/>
              </a:ext>
            </a:extLst>
          </p:cNvPr>
          <p:cNvSpPr txBox="1"/>
          <p:nvPr/>
        </p:nvSpPr>
        <p:spPr>
          <a:xfrm>
            <a:off x="6096000" y="5522798"/>
            <a:ext cx="20158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Checks if signal strength is above threshold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4476D443-388E-67FC-4FF4-C1708B17AB8F}"/>
                  </a:ext>
                </a:extLst>
              </p:cNvPr>
              <p:cNvSpPr/>
              <p:nvPr/>
            </p:nvSpPr>
            <p:spPr>
              <a:xfrm>
                <a:off x="4005158" y="4237523"/>
                <a:ext cx="1030941" cy="923330"/>
              </a:xfrm>
              <a:prstGeom prst="rect">
                <a:avLst/>
              </a:prstGeom>
              <a:solidFill>
                <a:schemeClr val="accent5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∑</m:t>
                      </m:r>
                    </m:oMath>
                  </m:oMathPara>
                </a14:m>
                <a:endParaRPr lang="en-US" sz="360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4476D443-388E-67FC-4FF4-C1708B17AB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5158" y="4237523"/>
                <a:ext cx="1030941" cy="92333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 17">
            <a:extLst>
              <a:ext uri="{FF2B5EF4-FFF2-40B4-BE49-F238E27FC236}">
                <a16:creationId xmlns:a16="http://schemas.microsoft.com/office/drawing/2014/main" id="{3AD3E86F-3254-1296-9655-6AC09B869DF1}"/>
              </a:ext>
            </a:extLst>
          </p:cNvPr>
          <p:cNvSpPr/>
          <p:nvPr/>
        </p:nvSpPr>
        <p:spPr>
          <a:xfrm>
            <a:off x="6027137" y="4237523"/>
            <a:ext cx="1030941" cy="92333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9B3D9AD-5A6C-3CE5-1C77-F26CC69FE37D}"/>
              </a:ext>
            </a:extLst>
          </p:cNvPr>
          <p:cNvCxnSpPr>
            <a:cxnSpLocks/>
          </p:cNvCxnSpPr>
          <p:nvPr/>
        </p:nvCxnSpPr>
        <p:spPr>
          <a:xfrm>
            <a:off x="6221506" y="4839986"/>
            <a:ext cx="366958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4A33897-C137-2C10-8C56-445AD58C08BD}"/>
              </a:ext>
            </a:extLst>
          </p:cNvPr>
          <p:cNvCxnSpPr>
            <a:cxnSpLocks/>
          </p:cNvCxnSpPr>
          <p:nvPr/>
        </p:nvCxnSpPr>
        <p:spPr>
          <a:xfrm flipV="1">
            <a:off x="6588464" y="4449099"/>
            <a:ext cx="233677" cy="407843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CE92B71-0CAD-8C43-145C-1FEC285AA29D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1709066" y="4839986"/>
            <a:ext cx="2243592" cy="16956"/>
          </a:xfrm>
          <a:prstGeom prst="straightConnector1">
            <a:avLst/>
          </a:prstGeom>
          <a:ln w="28575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26728B0-E266-2769-F74F-3084733A8539}"/>
              </a:ext>
            </a:extLst>
          </p:cNvPr>
          <p:cNvCxnSpPr>
            <a:cxnSpLocks/>
          </p:cNvCxnSpPr>
          <p:nvPr/>
        </p:nvCxnSpPr>
        <p:spPr>
          <a:xfrm>
            <a:off x="1790526" y="4296699"/>
            <a:ext cx="2162132" cy="294057"/>
          </a:xfrm>
          <a:prstGeom prst="straightConnector1">
            <a:avLst/>
          </a:prstGeom>
          <a:ln w="28575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875D2F7B-9EFC-7FF7-92A0-DCE2DE974F37}"/>
              </a:ext>
            </a:extLst>
          </p:cNvPr>
          <p:cNvCxnSpPr>
            <a:cxnSpLocks/>
          </p:cNvCxnSpPr>
          <p:nvPr/>
        </p:nvCxnSpPr>
        <p:spPr>
          <a:xfrm flipV="1">
            <a:off x="1706937" y="5031000"/>
            <a:ext cx="2245721" cy="382468"/>
          </a:xfrm>
          <a:prstGeom prst="straightConnector1">
            <a:avLst/>
          </a:prstGeom>
          <a:ln w="28575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122D8185-7A58-22EE-81B5-177516FF5D88}"/>
              </a:ext>
            </a:extLst>
          </p:cNvPr>
          <p:cNvCxnSpPr>
            <a:cxnSpLocks/>
            <a:stCxn id="16" idx="3"/>
            <a:endCxn id="18" idx="1"/>
          </p:cNvCxnSpPr>
          <p:nvPr/>
        </p:nvCxnSpPr>
        <p:spPr>
          <a:xfrm>
            <a:off x="5036099" y="4699188"/>
            <a:ext cx="991038" cy="0"/>
          </a:xfrm>
          <a:prstGeom prst="straightConnector1">
            <a:avLst/>
          </a:prstGeom>
          <a:ln w="28575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3947DA09-A853-0C94-EAD7-E7C5CEEEB240}"/>
              </a:ext>
            </a:extLst>
          </p:cNvPr>
          <p:cNvCxnSpPr>
            <a:cxnSpLocks/>
            <a:stCxn id="18" idx="3"/>
            <a:endCxn id="15" idx="1"/>
          </p:cNvCxnSpPr>
          <p:nvPr/>
        </p:nvCxnSpPr>
        <p:spPr>
          <a:xfrm>
            <a:off x="7058078" y="4699188"/>
            <a:ext cx="3343396" cy="0"/>
          </a:xfrm>
          <a:prstGeom prst="straightConnector1">
            <a:avLst/>
          </a:prstGeom>
          <a:ln w="28575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98BE82AF-0D9F-B62C-65BD-03362311D2F3}"/>
              </a:ext>
            </a:extLst>
          </p:cNvPr>
          <p:cNvCxnSpPr>
            <a:cxnSpLocks/>
            <a:endCxn id="16" idx="0"/>
          </p:cNvCxnSpPr>
          <p:nvPr/>
        </p:nvCxnSpPr>
        <p:spPr>
          <a:xfrm flipH="1">
            <a:off x="4520629" y="3735059"/>
            <a:ext cx="411601" cy="502464"/>
          </a:xfrm>
          <a:prstGeom prst="straightConnector1">
            <a:avLst/>
          </a:prstGeom>
          <a:ln w="28575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EE008A43-690B-C9D5-9F46-23EDFDBC5E4B}"/>
              </a:ext>
            </a:extLst>
          </p:cNvPr>
          <p:cNvCxnSpPr>
            <a:cxnSpLocks/>
            <a:stCxn id="36" idx="0"/>
            <a:endCxn id="18" idx="2"/>
          </p:cNvCxnSpPr>
          <p:nvPr/>
        </p:nvCxnSpPr>
        <p:spPr>
          <a:xfrm flipH="1" flipV="1">
            <a:off x="6542608" y="5160853"/>
            <a:ext cx="561327" cy="361945"/>
          </a:xfrm>
          <a:prstGeom prst="straightConnector1">
            <a:avLst/>
          </a:prstGeom>
          <a:ln w="28575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63115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D2005DF0-B368-F83D-99F0-169CB0232956}"/>
              </a:ext>
            </a:extLst>
          </p:cNvPr>
          <p:cNvSpPr/>
          <p:nvPr/>
        </p:nvSpPr>
        <p:spPr>
          <a:xfrm>
            <a:off x="8783453" y="3334871"/>
            <a:ext cx="1235997" cy="340658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721EDD85-1073-284A-B58B-E6DC97F814C4}"/>
              </a:ext>
            </a:extLst>
          </p:cNvPr>
          <p:cNvSpPr/>
          <p:nvPr/>
        </p:nvSpPr>
        <p:spPr>
          <a:xfrm>
            <a:off x="6917663" y="3334871"/>
            <a:ext cx="1235997" cy="3406586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B629FED9-4A3C-402F-B024-F5312A846D72}"/>
              </a:ext>
            </a:extLst>
          </p:cNvPr>
          <p:cNvSpPr/>
          <p:nvPr/>
        </p:nvSpPr>
        <p:spPr>
          <a:xfrm>
            <a:off x="4637386" y="3334871"/>
            <a:ext cx="1235997" cy="3406586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2166EC8-0D95-3D08-7DE9-E2EA9ED1EDCC}"/>
              </a:ext>
            </a:extLst>
          </p:cNvPr>
          <p:cNvSpPr/>
          <p:nvPr/>
        </p:nvSpPr>
        <p:spPr>
          <a:xfrm>
            <a:off x="2492733" y="3334871"/>
            <a:ext cx="1235997" cy="3406586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845BCB-0201-9FCA-D4C6-AA388A5B0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Neural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400935-44EA-5FA0-E45D-80FF638ADD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325563"/>
          </a:xfrm>
        </p:spPr>
        <p:txBody>
          <a:bodyPr>
            <a:normAutofit fontScale="85000" lnSpcReduction="10000"/>
          </a:bodyPr>
          <a:lstStyle/>
          <a:p>
            <a:r>
              <a:rPr lang="en-US"/>
              <a:t>Neural networks are lots of artificial neurons connected with weighted edges</a:t>
            </a:r>
          </a:p>
          <a:p>
            <a:r>
              <a:rPr lang="en-US"/>
              <a:t>Input goes in one end, then through multiple vertical “layers” before coming out the output side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EAEE13B-4873-3147-B2E5-826509A04A42}"/>
              </a:ext>
            </a:extLst>
          </p:cNvPr>
          <p:cNvSpPr/>
          <p:nvPr/>
        </p:nvSpPr>
        <p:spPr>
          <a:xfrm>
            <a:off x="4866442" y="3428997"/>
            <a:ext cx="772357" cy="77235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247CB67-991A-C22E-FC16-B184BD9FCEA4}"/>
              </a:ext>
            </a:extLst>
          </p:cNvPr>
          <p:cNvSpPr/>
          <p:nvPr/>
        </p:nvSpPr>
        <p:spPr>
          <a:xfrm>
            <a:off x="4866442" y="4665212"/>
            <a:ext cx="772357" cy="77235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E825F01-ADB3-F5B8-3126-654B7D76ED14}"/>
              </a:ext>
            </a:extLst>
          </p:cNvPr>
          <p:cNvSpPr/>
          <p:nvPr/>
        </p:nvSpPr>
        <p:spPr>
          <a:xfrm>
            <a:off x="4866442" y="5901427"/>
            <a:ext cx="772357" cy="77235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99F4D76-604B-84CB-5FEB-AFF5356590B2}"/>
              </a:ext>
            </a:extLst>
          </p:cNvPr>
          <p:cNvSpPr/>
          <p:nvPr/>
        </p:nvSpPr>
        <p:spPr>
          <a:xfrm>
            <a:off x="2719526" y="4665214"/>
            <a:ext cx="772357" cy="77235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D3E4972-C5D3-3203-61D1-2E15CC387109}"/>
              </a:ext>
            </a:extLst>
          </p:cNvPr>
          <p:cNvSpPr/>
          <p:nvPr/>
        </p:nvSpPr>
        <p:spPr>
          <a:xfrm>
            <a:off x="9015273" y="4665213"/>
            <a:ext cx="772357" cy="77235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49406E6-5082-4CA4-0111-F35D07DD9944}"/>
              </a:ext>
            </a:extLst>
          </p:cNvPr>
          <p:cNvSpPr/>
          <p:nvPr/>
        </p:nvSpPr>
        <p:spPr>
          <a:xfrm>
            <a:off x="7149483" y="3428998"/>
            <a:ext cx="772357" cy="77235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0F458B0-9981-FC9B-0B18-E752D65745AA}"/>
              </a:ext>
            </a:extLst>
          </p:cNvPr>
          <p:cNvSpPr/>
          <p:nvPr/>
        </p:nvSpPr>
        <p:spPr>
          <a:xfrm>
            <a:off x="7149483" y="4665213"/>
            <a:ext cx="772357" cy="77235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6CD6B0E-BAA2-CDD5-8A07-9E305AF9F9CC}"/>
              </a:ext>
            </a:extLst>
          </p:cNvPr>
          <p:cNvSpPr/>
          <p:nvPr/>
        </p:nvSpPr>
        <p:spPr>
          <a:xfrm>
            <a:off x="7149483" y="5901428"/>
            <a:ext cx="772357" cy="77235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49D6C41-B7BF-880D-AD37-8AF149495046}"/>
              </a:ext>
            </a:extLst>
          </p:cNvPr>
          <p:cNvCxnSpPr>
            <a:stCxn id="8" idx="6"/>
            <a:endCxn id="5" idx="2"/>
          </p:cNvCxnSpPr>
          <p:nvPr/>
        </p:nvCxnSpPr>
        <p:spPr>
          <a:xfrm flipV="1">
            <a:off x="3491883" y="3815176"/>
            <a:ext cx="1374559" cy="12362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315AFA0-FB58-681A-99D8-C6A69F9538E7}"/>
              </a:ext>
            </a:extLst>
          </p:cNvPr>
          <p:cNvCxnSpPr>
            <a:cxnSpLocks/>
            <a:stCxn id="8" idx="6"/>
            <a:endCxn id="6" idx="2"/>
          </p:cNvCxnSpPr>
          <p:nvPr/>
        </p:nvCxnSpPr>
        <p:spPr>
          <a:xfrm flipV="1">
            <a:off x="3491883" y="5051391"/>
            <a:ext cx="1374559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C01F0B7-072B-56D4-9F91-8FDC2117F102}"/>
              </a:ext>
            </a:extLst>
          </p:cNvPr>
          <p:cNvCxnSpPr>
            <a:cxnSpLocks/>
            <a:stCxn id="8" idx="6"/>
            <a:endCxn id="7" idx="2"/>
          </p:cNvCxnSpPr>
          <p:nvPr/>
        </p:nvCxnSpPr>
        <p:spPr>
          <a:xfrm>
            <a:off x="3491883" y="5051393"/>
            <a:ext cx="1374559" cy="12362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7C393D3-5A1A-55A4-C589-5BE5F70AE811}"/>
              </a:ext>
            </a:extLst>
          </p:cNvPr>
          <p:cNvCxnSpPr>
            <a:cxnSpLocks/>
            <a:stCxn id="5" idx="6"/>
            <a:endCxn id="10" idx="2"/>
          </p:cNvCxnSpPr>
          <p:nvPr/>
        </p:nvCxnSpPr>
        <p:spPr>
          <a:xfrm>
            <a:off x="5638799" y="3815176"/>
            <a:ext cx="151068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4D50C3F-2EBB-730C-6D55-461DB5DD84DB}"/>
              </a:ext>
            </a:extLst>
          </p:cNvPr>
          <p:cNvCxnSpPr>
            <a:cxnSpLocks/>
            <a:stCxn id="6" idx="6"/>
            <a:endCxn id="11" idx="2"/>
          </p:cNvCxnSpPr>
          <p:nvPr/>
        </p:nvCxnSpPr>
        <p:spPr>
          <a:xfrm>
            <a:off x="5638799" y="5051391"/>
            <a:ext cx="151068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0C88B79-21ED-D37B-5906-0F1176359AD8}"/>
              </a:ext>
            </a:extLst>
          </p:cNvPr>
          <p:cNvCxnSpPr>
            <a:cxnSpLocks/>
            <a:stCxn id="5" idx="6"/>
            <a:endCxn id="11" idx="2"/>
          </p:cNvCxnSpPr>
          <p:nvPr/>
        </p:nvCxnSpPr>
        <p:spPr>
          <a:xfrm>
            <a:off x="5638799" y="3815176"/>
            <a:ext cx="1510684" cy="12362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542F65C-0E17-3B8B-3A98-1300AF5EFDBF}"/>
              </a:ext>
            </a:extLst>
          </p:cNvPr>
          <p:cNvCxnSpPr>
            <a:cxnSpLocks/>
            <a:stCxn id="5" idx="6"/>
            <a:endCxn id="12" idx="2"/>
          </p:cNvCxnSpPr>
          <p:nvPr/>
        </p:nvCxnSpPr>
        <p:spPr>
          <a:xfrm>
            <a:off x="5638799" y="3815176"/>
            <a:ext cx="1510684" cy="24724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6D43F83-09AA-CF88-AD3E-47D3C92ED4C7}"/>
              </a:ext>
            </a:extLst>
          </p:cNvPr>
          <p:cNvCxnSpPr>
            <a:cxnSpLocks/>
            <a:stCxn id="7" idx="6"/>
            <a:endCxn id="10" idx="2"/>
          </p:cNvCxnSpPr>
          <p:nvPr/>
        </p:nvCxnSpPr>
        <p:spPr>
          <a:xfrm flipV="1">
            <a:off x="5638799" y="3815177"/>
            <a:ext cx="1510684" cy="24724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35792C9-2115-24D5-0CF1-AC608CC8B9BF}"/>
              </a:ext>
            </a:extLst>
          </p:cNvPr>
          <p:cNvCxnSpPr>
            <a:cxnSpLocks/>
            <a:stCxn id="7" idx="6"/>
            <a:endCxn id="11" idx="2"/>
          </p:cNvCxnSpPr>
          <p:nvPr/>
        </p:nvCxnSpPr>
        <p:spPr>
          <a:xfrm flipV="1">
            <a:off x="5638799" y="5051392"/>
            <a:ext cx="1510684" cy="12362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7437C7B8-CFAE-4681-0140-9CDD51028FA1}"/>
              </a:ext>
            </a:extLst>
          </p:cNvPr>
          <p:cNvCxnSpPr>
            <a:cxnSpLocks/>
            <a:stCxn id="6" idx="6"/>
            <a:endCxn id="10" idx="2"/>
          </p:cNvCxnSpPr>
          <p:nvPr/>
        </p:nvCxnSpPr>
        <p:spPr>
          <a:xfrm flipV="1">
            <a:off x="5638799" y="3815177"/>
            <a:ext cx="1510684" cy="12362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F3D13CD-AB7E-AB13-B317-88DEE74130A0}"/>
              </a:ext>
            </a:extLst>
          </p:cNvPr>
          <p:cNvCxnSpPr>
            <a:cxnSpLocks/>
            <a:stCxn id="6" idx="6"/>
            <a:endCxn id="12" idx="2"/>
          </p:cNvCxnSpPr>
          <p:nvPr/>
        </p:nvCxnSpPr>
        <p:spPr>
          <a:xfrm>
            <a:off x="5638799" y="5051391"/>
            <a:ext cx="1510684" cy="12362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94A55EA-75AE-7FC4-AAA0-05C5663DB3B6}"/>
              </a:ext>
            </a:extLst>
          </p:cNvPr>
          <p:cNvCxnSpPr>
            <a:cxnSpLocks/>
            <a:stCxn id="11" idx="6"/>
            <a:endCxn id="9" idx="2"/>
          </p:cNvCxnSpPr>
          <p:nvPr/>
        </p:nvCxnSpPr>
        <p:spPr>
          <a:xfrm>
            <a:off x="7921840" y="5051392"/>
            <a:ext cx="10934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6CEA26B8-CBD8-B23C-2476-43152C52F2A6}"/>
              </a:ext>
            </a:extLst>
          </p:cNvPr>
          <p:cNvCxnSpPr>
            <a:cxnSpLocks/>
            <a:stCxn id="7" idx="6"/>
            <a:endCxn id="12" idx="2"/>
          </p:cNvCxnSpPr>
          <p:nvPr/>
        </p:nvCxnSpPr>
        <p:spPr>
          <a:xfrm>
            <a:off x="5638799" y="6287606"/>
            <a:ext cx="151068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037DF724-88F8-4DCC-9795-2B949098BE83}"/>
              </a:ext>
            </a:extLst>
          </p:cNvPr>
          <p:cNvCxnSpPr>
            <a:cxnSpLocks/>
            <a:stCxn id="10" idx="6"/>
            <a:endCxn id="9" idx="2"/>
          </p:cNvCxnSpPr>
          <p:nvPr/>
        </p:nvCxnSpPr>
        <p:spPr>
          <a:xfrm>
            <a:off x="7921840" y="3815177"/>
            <a:ext cx="1093433" cy="12362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721360D9-2056-C7A3-908A-DBEDA162861A}"/>
              </a:ext>
            </a:extLst>
          </p:cNvPr>
          <p:cNvCxnSpPr>
            <a:cxnSpLocks/>
            <a:stCxn id="12" idx="6"/>
            <a:endCxn id="9" idx="2"/>
          </p:cNvCxnSpPr>
          <p:nvPr/>
        </p:nvCxnSpPr>
        <p:spPr>
          <a:xfrm flipV="1">
            <a:off x="7921840" y="5051392"/>
            <a:ext cx="1093433" cy="12362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2B74026D-093C-FF33-83BF-53CACC3FBB4D}"/>
              </a:ext>
            </a:extLst>
          </p:cNvPr>
          <p:cNvCxnSpPr>
            <a:cxnSpLocks/>
            <a:endCxn id="8" idx="2"/>
          </p:cNvCxnSpPr>
          <p:nvPr/>
        </p:nvCxnSpPr>
        <p:spPr>
          <a:xfrm>
            <a:off x="1898711" y="5051393"/>
            <a:ext cx="82081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69F08A11-54C2-CADB-090F-0C9E6D195C76}"/>
              </a:ext>
            </a:extLst>
          </p:cNvPr>
          <p:cNvCxnSpPr>
            <a:cxnSpLocks/>
            <a:stCxn id="9" idx="6"/>
          </p:cNvCxnSpPr>
          <p:nvPr/>
        </p:nvCxnSpPr>
        <p:spPr>
          <a:xfrm flipV="1">
            <a:off x="9787630" y="5051390"/>
            <a:ext cx="936595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F5403CD9-1D92-C4DD-1D1C-00CF8AC134B1}"/>
              </a:ext>
            </a:extLst>
          </p:cNvPr>
          <p:cNvSpPr txBox="1"/>
          <p:nvPr/>
        </p:nvSpPr>
        <p:spPr>
          <a:xfrm>
            <a:off x="2337850" y="3011190"/>
            <a:ext cx="1594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Input Layer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214DCDA-4DC8-593C-93E3-150673E00FE6}"/>
              </a:ext>
            </a:extLst>
          </p:cNvPr>
          <p:cNvSpPr txBox="1"/>
          <p:nvPr/>
        </p:nvSpPr>
        <p:spPr>
          <a:xfrm>
            <a:off x="4455239" y="2975675"/>
            <a:ext cx="1594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Hidden Layer 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742C4C6-5915-574F-1FA9-20262E99AFA6}"/>
              </a:ext>
            </a:extLst>
          </p:cNvPr>
          <p:cNvSpPr txBox="1"/>
          <p:nvPr/>
        </p:nvSpPr>
        <p:spPr>
          <a:xfrm>
            <a:off x="6738280" y="2973564"/>
            <a:ext cx="1594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Hidden Layer 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5E5E9CA-5BEE-3BD5-9244-686AE4A678EB}"/>
              </a:ext>
            </a:extLst>
          </p:cNvPr>
          <p:cNvSpPr txBox="1"/>
          <p:nvPr/>
        </p:nvSpPr>
        <p:spPr>
          <a:xfrm>
            <a:off x="8604070" y="2963145"/>
            <a:ext cx="1594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Output Layer</a:t>
            </a:r>
          </a:p>
        </p:txBody>
      </p:sp>
    </p:spTree>
    <p:extLst>
      <p:ext uri="{BB962C8B-B14F-4D97-AF65-F5344CB8AC3E}">
        <p14:creationId xmlns:p14="http://schemas.microsoft.com/office/powerpoint/2010/main" val="26587128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845BCB-0201-9FCA-D4C6-AA388A5B0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Neural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400935-44EA-5FA0-E45D-80FF638ADD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139517"/>
          </a:xfrm>
        </p:spPr>
        <p:txBody>
          <a:bodyPr>
            <a:normAutofit lnSpcReduction="10000"/>
          </a:bodyPr>
          <a:lstStyle/>
          <a:p>
            <a:r>
              <a:rPr lang="en-US"/>
              <a:t>Each layer in a neural network is characterized by a matrix multiplication of the input by a matrix of weights</a:t>
            </a:r>
          </a:p>
          <a:p>
            <a:pPr lvl="1"/>
            <a:r>
              <a:rPr lang="en-US"/>
              <a:t>Weights represent strength of connection between two neurons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EAEE13B-4873-3147-B2E5-826509A04A42}"/>
              </a:ext>
            </a:extLst>
          </p:cNvPr>
          <p:cNvSpPr/>
          <p:nvPr/>
        </p:nvSpPr>
        <p:spPr>
          <a:xfrm>
            <a:off x="4866442" y="3428997"/>
            <a:ext cx="772357" cy="77235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247CB67-991A-C22E-FC16-B184BD9FCEA4}"/>
              </a:ext>
            </a:extLst>
          </p:cNvPr>
          <p:cNvSpPr/>
          <p:nvPr/>
        </p:nvSpPr>
        <p:spPr>
          <a:xfrm>
            <a:off x="4866442" y="4665212"/>
            <a:ext cx="772357" cy="77235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E825F01-ADB3-F5B8-3126-654B7D76ED14}"/>
              </a:ext>
            </a:extLst>
          </p:cNvPr>
          <p:cNvSpPr/>
          <p:nvPr/>
        </p:nvSpPr>
        <p:spPr>
          <a:xfrm>
            <a:off x="4866442" y="5901427"/>
            <a:ext cx="772357" cy="77235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99F4D76-604B-84CB-5FEB-AFF5356590B2}"/>
              </a:ext>
            </a:extLst>
          </p:cNvPr>
          <p:cNvSpPr/>
          <p:nvPr/>
        </p:nvSpPr>
        <p:spPr>
          <a:xfrm>
            <a:off x="2719526" y="4665214"/>
            <a:ext cx="772357" cy="77235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D3E4972-C5D3-3203-61D1-2E15CC387109}"/>
              </a:ext>
            </a:extLst>
          </p:cNvPr>
          <p:cNvSpPr/>
          <p:nvPr/>
        </p:nvSpPr>
        <p:spPr>
          <a:xfrm>
            <a:off x="9015273" y="4665213"/>
            <a:ext cx="772357" cy="772357"/>
          </a:xfrm>
          <a:prstGeom prst="ellipse">
            <a:avLst/>
          </a:prstGeom>
          <a:solidFill>
            <a:schemeClr val="accent1">
              <a:alpha val="25000"/>
            </a:schemeClr>
          </a:solidFill>
          <a:ln>
            <a:solidFill>
              <a:schemeClr val="accent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49406E6-5082-4CA4-0111-F35D07DD9944}"/>
              </a:ext>
            </a:extLst>
          </p:cNvPr>
          <p:cNvSpPr/>
          <p:nvPr/>
        </p:nvSpPr>
        <p:spPr>
          <a:xfrm>
            <a:off x="7149483" y="3428998"/>
            <a:ext cx="772357" cy="772357"/>
          </a:xfrm>
          <a:prstGeom prst="ellipse">
            <a:avLst/>
          </a:prstGeom>
          <a:solidFill>
            <a:schemeClr val="accent1">
              <a:alpha val="25000"/>
            </a:schemeClr>
          </a:solidFill>
          <a:ln>
            <a:solidFill>
              <a:schemeClr val="accent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0F458B0-9981-FC9B-0B18-E752D65745AA}"/>
              </a:ext>
            </a:extLst>
          </p:cNvPr>
          <p:cNvSpPr/>
          <p:nvPr/>
        </p:nvSpPr>
        <p:spPr>
          <a:xfrm>
            <a:off x="7149483" y="4665213"/>
            <a:ext cx="772357" cy="772357"/>
          </a:xfrm>
          <a:prstGeom prst="ellipse">
            <a:avLst/>
          </a:prstGeom>
          <a:solidFill>
            <a:schemeClr val="accent1">
              <a:alpha val="25000"/>
            </a:schemeClr>
          </a:solidFill>
          <a:ln>
            <a:solidFill>
              <a:schemeClr val="accent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6CD6B0E-BAA2-CDD5-8A07-9E305AF9F9CC}"/>
              </a:ext>
            </a:extLst>
          </p:cNvPr>
          <p:cNvSpPr/>
          <p:nvPr/>
        </p:nvSpPr>
        <p:spPr>
          <a:xfrm>
            <a:off x="7149483" y="5901428"/>
            <a:ext cx="772357" cy="772357"/>
          </a:xfrm>
          <a:prstGeom prst="ellipse">
            <a:avLst/>
          </a:prstGeom>
          <a:solidFill>
            <a:schemeClr val="accent1">
              <a:alpha val="25000"/>
            </a:schemeClr>
          </a:solidFill>
          <a:ln>
            <a:solidFill>
              <a:schemeClr val="accent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49D6C41-B7BF-880D-AD37-8AF149495046}"/>
              </a:ext>
            </a:extLst>
          </p:cNvPr>
          <p:cNvCxnSpPr>
            <a:stCxn id="8" idx="6"/>
            <a:endCxn id="5" idx="2"/>
          </p:cNvCxnSpPr>
          <p:nvPr/>
        </p:nvCxnSpPr>
        <p:spPr>
          <a:xfrm flipV="1">
            <a:off x="3491883" y="3815176"/>
            <a:ext cx="1374559" cy="123621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315AFA0-FB58-681A-99D8-C6A69F9538E7}"/>
              </a:ext>
            </a:extLst>
          </p:cNvPr>
          <p:cNvCxnSpPr>
            <a:cxnSpLocks/>
            <a:stCxn id="8" idx="6"/>
            <a:endCxn id="6" idx="2"/>
          </p:cNvCxnSpPr>
          <p:nvPr/>
        </p:nvCxnSpPr>
        <p:spPr>
          <a:xfrm flipV="1">
            <a:off x="3491883" y="5051391"/>
            <a:ext cx="1374559" cy="2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C01F0B7-072B-56D4-9F91-8FDC2117F102}"/>
              </a:ext>
            </a:extLst>
          </p:cNvPr>
          <p:cNvCxnSpPr>
            <a:cxnSpLocks/>
            <a:stCxn id="8" idx="6"/>
            <a:endCxn id="7" idx="2"/>
          </p:cNvCxnSpPr>
          <p:nvPr/>
        </p:nvCxnSpPr>
        <p:spPr>
          <a:xfrm>
            <a:off x="3491883" y="5051393"/>
            <a:ext cx="1374559" cy="1236213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7C393D3-5A1A-55A4-C589-5BE5F70AE811}"/>
              </a:ext>
            </a:extLst>
          </p:cNvPr>
          <p:cNvCxnSpPr>
            <a:cxnSpLocks/>
            <a:stCxn id="5" idx="6"/>
            <a:endCxn id="10" idx="2"/>
          </p:cNvCxnSpPr>
          <p:nvPr/>
        </p:nvCxnSpPr>
        <p:spPr>
          <a:xfrm>
            <a:off x="5638799" y="3815176"/>
            <a:ext cx="1510684" cy="1"/>
          </a:xfrm>
          <a:prstGeom prst="straightConnector1">
            <a:avLst/>
          </a:prstGeom>
          <a:ln>
            <a:solidFill>
              <a:schemeClr val="accent1">
                <a:alpha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4D50C3F-2EBB-730C-6D55-461DB5DD84DB}"/>
              </a:ext>
            </a:extLst>
          </p:cNvPr>
          <p:cNvCxnSpPr>
            <a:cxnSpLocks/>
            <a:stCxn id="6" idx="6"/>
            <a:endCxn id="11" idx="2"/>
          </p:cNvCxnSpPr>
          <p:nvPr/>
        </p:nvCxnSpPr>
        <p:spPr>
          <a:xfrm>
            <a:off x="5638799" y="5051391"/>
            <a:ext cx="1510684" cy="1"/>
          </a:xfrm>
          <a:prstGeom prst="straightConnector1">
            <a:avLst/>
          </a:prstGeom>
          <a:ln>
            <a:solidFill>
              <a:schemeClr val="accent1">
                <a:alpha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0C88B79-21ED-D37B-5906-0F1176359AD8}"/>
              </a:ext>
            </a:extLst>
          </p:cNvPr>
          <p:cNvCxnSpPr>
            <a:cxnSpLocks/>
            <a:stCxn id="5" idx="6"/>
            <a:endCxn id="11" idx="2"/>
          </p:cNvCxnSpPr>
          <p:nvPr/>
        </p:nvCxnSpPr>
        <p:spPr>
          <a:xfrm>
            <a:off x="5638799" y="3815176"/>
            <a:ext cx="1510684" cy="1236216"/>
          </a:xfrm>
          <a:prstGeom prst="straightConnector1">
            <a:avLst/>
          </a:prstGeom>
          <a:ln>
            <a:solidFill>
              <a:schemeClr val="accent1">
                <a:alpha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542F65C-0E17-3B8B-3A98-1300AF5EFDBF}"/>
              </a:ext>
            </a:extLst>
          </p:cNvPr>
          <p:cNvCxnSpPr>
            <a:cxnSpLocks/>
            <a:stCxn id="5" idx="6"/>
            <a:endCxn id="12" idx="2"/>
          </p:cNvCxnSpPr>
          <p:nvPr/>
        </p:nvCxnSpPr>
        <p:spPr>
          <a:xfrm>
            <a:off x="5638799" y="3815176"/>
            <a:ext cx="1510684" cy="2472431"/>
          </a:xfrm>
          <a:prstGeom prst="straightConnector1">
            <a:avLst/>
          </a:prstGeom>
          <a:ln>
            <a:solidFill>
              <a:schemeClr val="accent1">
                <a:alpha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6D43F83-09AA-CF88-AD3E-47D3C92ED4C7}"/>
              </a:ext>
            </a:extLst>
          </p:cNvPr>
          <p:cNvCxnSpPr>
            <a:cxnSpLocks/>
            <a:stCxn id="7" idx="6"/>
            <a:endCxn id="10" idx="2"/>
          </p:cNvCxnSpPr>
          <p:nvPr/>
        </p:nvCxnSpPr>
        <p:spPr>
          <a:xfrm flipV="1">
            <a:off x="5638799" y="3815177"/>
            <a:ext cx="1510684" cy="2472429"/>
          </a:xfrm>
          <a:prstGeom prst="straightConnector1">
            <a:avLst/>
          </a:prstGeom>
          <a:ln>
            <a:solidFill>
              <a:schemeClr val="accent1">
                <a:alpha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35792C9-2115-24D5-0CF1-AC608CC8B9BF}"/>
              </a:ext>
            </a:extLst>
          </p:cNvPr>
          <p:cNvCxnSpPr>
            <a:cxnSpLocks/>
            <a:stCxn id="7" idx="6"/>
            <a:endCxn id="11" idx="2"/>
          </p:cNvCxnSpPr>
          <p:nvPr/>
        </p:nvCxnSpPr>
        <p:spPr>
          <a:xfrm flipV="1">
            <a:off x="5638799" y="5051392"/>
            <a:ext cx="1510684" cy="1236214"/>
          </a:xfrm>
          <a:prstGeom prst="straightConnector1">
            <a:avLst/>
          </a:prstGeom>
          <a:ln>
            <a:solidFill>
              <a:schemeClr val="accent1">
                <a:alpha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7437C7B8-CFAE-4681-0140-9CDD51028FA1}"/>
              </a:ext>
            </a:extLst>
          </p:cNvPr>
          <p:cNvCxnSpPr>
            <a:cxnSpLocks/>
            <a:stCxn id="6" idx="6"/>
            <a:endCxn id="10" idx="2"/>
          </p:cNvCxnSpPr>
          <p:nvPr/>
        </p:nvCxnSpPr>
        <p:spPr>
          <a:xfrm flipV="1">
            <a:off x="5638799" y="3815177"/>
            <a:ext cx="1510684" cy="1236214"/>
          </a:xfrm>
          <a:prstGeom prst="straightConnector1">
            <a:avLst/>
          </a:prstGeom>
          <a:ln>
            <a:solidFill>
              <a:schemeClr val="accent1">
                <a:alpha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F3D13CD-AB7E-AB13-B317-88DEE74130A0}"/>
              </a:ext>
            </a:extLst>
          </p:cNvPr>
          <p:cNvCxnSpPr>
            <a:cxnSpLocks/>
            <a:stCxn id="6" idx="6"/>
            <a:endCxn id="12" idx="2"/>
          </p:cNvCxnSpPr>
          <p:nvPr/>
        </p:nvCxnSpPr>
        <p:spPr>
          <a:xfrm>
            <a:off x="5638799" y="5051391"/>
            <a:ext cx="1510684" cy="1236216"/>
          </a:xfrm>
          <a:prstGeom prst="straightConnector1">
            <a:avLst/>
          </a:prstGeom>
          <a:ln>
            <a:solidFill>
              <a:schemeClr val="accent1">
                <a:alpha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94A55EA-75AE-7FC4-AAA0-05C5663DB3B6}"/>
              </a:ext>
            </a:extLst>
          </p:cNvPr>
          <p:cNvCxnSpPr>
            <a:cxnSpLocks/>
            <a:stCxn id="11" idx="6"/>
            <a:endCxn id="9" idx="2"/>
          </p:cNvCxnSpPr>
          <p:nvPr/>
        </p:nvCxnSpPr>
        <p:spPr>
          <a:xfrm>
            <a:off x="7921840" y="5051392"/>
            <a:ext cx="1093433" cy="0"/>
          </a:xfrm>
          <a:prstGeom prst="straightConnector1">
            <a:avLst/>
          </a:prstGeom>
          <a:ln>
            <a:solidFill>
              <a:schemeClr val="accent1">
                <a:alpha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6CEA26B8-CBD8-B23C-2476-43152C52F2A6}"/>
              </a:ext>
            </a:extLst>
          </p:cNvPr>
          <p:cNvCxnSpPr>
            <a:cxnSpLocks/>
            <a:stCxn id="7" idx="6"/>
            <a:endCxn id="12" idx="2"/>
          </p:cNvCxnSpPr>
          <p:nvPr/>
        </p:nvCxnSpPr>
        <p:spPr>
          <a:xfrm>
            <a:off x="5638799" y="6287606"/>
            <a:ext cx="1510684" cy="1"/>
          </a:xfrm>
          <a:prstGeom prst="straightConnector1">
            <a:avLst/>
          </a:prstGeom>
          <a:ln>
            <a:solidFill>
              <a:schemeClr val="accent1">
                <a:alpha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037DF724-88F8-4DCC-9795-2B949098BE83}"/>
              </a:ext>
            </a:extLst>
          </p:cNvPr>
          <p:cNvCxnSpPr>
            <a:cxnSpLocks/>
            <a:stCxn id="10" idx="6"/>
            <a:endCxn id="9" idx="2"/>
          </p:cNvCxnSpPr>
          <p:nvPr/>
        </p:nvCxnSpPr>
        <p:spPr>
          <a:xfrm>
            <a:off x="7921840" y="3815177"/>
            <a:ext cx="1093433" cy="1236215"/>
          </a:xfrm>
          <a:prstGeom prst="straightConnector1">
            <a:avLst/>
          </a:prstGeom>
          <a:ln>
            <a:solidFill>
              <a:schemeClr val="accent1">
                <a:alpha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721360D9-2056-C7A3-908A-DBEDA162861A}"/>
              </a:ext>
            </a:extLst>
          </p:cNvPr>
          <p:cNvCxnSpPr>
            <a:cxnSpLocks/>
            <a:stCxn id="12" idx="6"/>
            <a:endCxn id="9" idx="2"/>
          </p:cNvCxnSpPr>
          <p:nvPr/>
        </p:nvCxnSpPr>
        <p:spPr>
          <a:xfrm flipV="1">
            <a:off x="7921840" y="5051392"/>
            <a:ext cx="1093433" cy="1236215"/>
          </a:xfrm>
          <a:prstGeom prst="straightConnector1">
            <a:avLst/>
          </a:prstGeom>
          <a:ln>
            <a:solidFill>
              <a:schemeClr val="accent1">
                <a:alpha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2B74026D-093C-FF33-83BF-53CACC3FBB4D}"/>
              </a:ext>
            </a:extLst>
          </p:cNvPr>
          <p:cNvCxnSpPr>
            <a:cxnSpLocks/>
            <a:endCxn id="8" idx="2"/>
          </p:cNvCxnSpPr>
          <p:nvPr/>
        </p:nvCxnSpPr>
        <p:spPr>
          <a:xfrm>
            <a:off x="1898711" y="5051393"/>
            <a:ext cx="82081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69F08A11-54C2-CADB-090F-0C9E6D195C76}"/>
              </a:ext>
            </a:extLst>
          </p:cNvPr>
          <p:cNvCxnSpPr>
            <a:cxnSpLocks/>
            <a:stCxn id="9" idx="6"/>
          </p:cNvCxnSpPr>
          <p:nvPr/>
        </p:nvCxnSpPr>
        <p:spPr>
          <a:xfrm flipV="1">
            <a:off x="9787630" y="5051390"/>
            <a:ext cx="936595" cy="2"/>
          </a:xfrm>
          <a:prstGeom prst="straightConnector1">
            <a:avLst/>
          </a:prstGeom>
          <a:ln>
            <a:solidFill>
              <a:schemeClr val="accent1">
                <a:alpha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F1B47E79-9A97-31E3-4F2A-C8E3E5DC52A2}"/>
              </a:ext>
            </a:extLst>
          </p:cNvPr>
          <p:cNvSpPr txBox="1"/>
          <p:nvPr/>
        </p:nvSpPr>
        <p:spPr>
          <a:xfrm>
            <a:off x="3810739" y="4016688"/>
            <a:ext cx="772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w</a:t>
            </a:r>
            <a:r>
              <a:rPr lang="en-US" baseline="-25000">
                <a:solidFill>
                  <a:srgbClr val="FF0000"/>
                </a:solidFill>
              </a:rPr>
              <a:t>1</a:t>
            </a:r>
            <a:endParaRPr lang="en-US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4573E8E-F591-6896-5B1E-8770525ADAA3}"/>
              </a:ext>
            </a:extLst>
          </p:cNvPr>
          <p:cNvSpPr txBox="1"/>
          <p:nvPr/>
        </p:nvSpPr>
        <p:spPr>
          <a:xfrm>
            <a:off x="3810739" y="4673636"/>
            <a:ext cx="772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00B050"/>
                </a:solidFill>
              </a:rPr>
              <a:t>w</a:t>
            </a:r>
            <a:r>
              <a:rPr lang="en-US" baseline="-25000">
                <a:solidFill>
                  <a:srgbClr val="00B050"/>
                </a:solidFill>
              </a:rPr>
              <a:t>2</a:t>
            </a:r>
            <a:endParaRPr lang="en-US">
              <a:solidFill>
                <a:srgbClr val="00B05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1703AC5-EA9F-CCC2-FB2D-80AF57F71FEF}"/>
              </a:ext>
            </a:extLst>
          </p:cNvPr>
          <p:cNvSpPr txBox="1"/>
          <p:nvPr/>
        </p:nvSpPr>
        <p:spPr>
          <a:xfrm>
            <a:off x="3792983" y="5484833"/>
            <a:ext cx="772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7030A0"/>
                </a:solidFill>
              </a:rPr>
              <a:t>w</a:t>
            </a:r>
            <a:r>
              <a:rPr lang="en-US" baseline="-25000">
                <a:solidFill>
                  <a:srgbClr val="7030A0"/>
                </a:solidFill>
              </a:rPr>
              <a:t>3</a:t>
            </a:r>
            <a:endParaRPr lang="en-US">
              <a:solidFill>
                <a:srgbClr val="7030A0"/>
              </a:solidFill>
            </a:endParaRPr>
          </a:p>
        </p:txBody>
      </p:sp>
      <p:sp>
        <p:nvSpPr>
          <p:cNvPr id="20" name="Double Bracket 19">
            <a:extLst>
              <a:ext uri="{FF2B5EF4-FFF2-40B4-BE49-F238E27FC236}">
                <a16:creationId xmlns:a16="http://schemas.microsoft.com/office/drawing/2014/main" id="{1C6B9D33-AE03-CA15-00AB-E1AEE0E321D8}"/>
              </a:ext>
            </a:extLst>
          </p:cNvPr>
          <p:cNvSpPr/>
          <p:nvPr/>
        </p:nvSpPr>
        <p:spPr>
          <a:xfrm>
            <a:off x="3810739" y="4016688"/>
            <a:ext cx="453501" cy="1884737"/>
          </a:xfrm>
          <a:prstGeom prst="bracketPair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9F124CC-8419-2224-6230-D12566E173E8}"/>
              </a:ext>
            </a:extLst>
          </p:cNvPr>
          <p:cNvSpPr txBox="1"/>
          <p:nvPr/>
        </p:nvSpPr>
        <p:spPr>
          <a:xfrm>
            <a:off x="1461116" y="4858302"/>
            <a:ext cx="772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x</a:t>
            </a:r>
          </a:p>
        </p:txBody>
      </p:sp>
      <p:sp>
        <p:nvSpPr>
          <p:cNvPr id="22" name="Double Bracket 21">
            <a:extLst>
              <a:ext uri="{FF2B5EF4-FFF2-40B4-BE49-F238E27FC236}">
                <a16:creationId xmlns:a16="http://schemas.microsoft.com/office/drawing/2014/main" id="{BA417CF0-400A-9DAC-2002-9E89D6BA0037}"/>
              </a:ext>
            </a:extLst>
          </p:cNvPr>
          <p:cNvSpPr/>
          <p:nvPr/>
        </p:nvSpPr>
        <p:spPr>
          <a:xfrm>
            <a:off x="1399342" y="4793942"/>
            <a:ext cx="453501" cy="542875"/>
          </a:xfrm>
          <a:prstGeom prst="bracketPair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48E86F9-BA2E-EE06-9294-48D5BBA42A7F}"/>
              </a:ext>
            </a:extLst>
          </p:cNvPr>
          <p:cNvSpPr txBox="1"/>
          <p:nvPr/>
        </p:nvSpPr>
        <p:spPr>
          <a:xfrm>
            <a:off x="3718263" y="5913095"/>
            <a:ext cx="10919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/>
              <a:t>W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EC1C50B-2F36-306B-E8A9-3484F4BE8206}"/>
              </a:ext>
            </a:extLst>
          </p:cNvPr>
          <p:cNvSpPr txBox="1"/>
          <p:nvPr/>
        </p:nvSpPr>
        <p:spPr>
          <a:xfrm>
            <a:off x="6659730" y="4858304"/>
            <a:ext cx="1510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x*</a:t>
            </a:r>
            <a:r>
              <a:rPr lang="en-US">
                <a:solidFill>
                  <a:srgbClr val="00B050"/>
                </a:solidFill>
              </a:rPr>
              <a:t>w</a:t>
            </a:r>
            <a:r>
              <a:rPr lang="en-US" baseline="-25000">
                <a:solidFill>
                  <a:srgbClr val="00B050"/>
                </a:solidFill>
              </a:rPr>
              <a:t>2</a:t>
            </a:r>
            <a:endParaRPr lang="en-US">
              <a:solidFill>
                <a:srgbClr val="00B05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CAC4D15-8FC0-CC26-41F1-3F0AF6098E1E}"/>
              </a:ext>
            </a:extLst>
          </p:cNvPr>
          <p:cNvSpPr txBox="1"/>
          <p:nvPr/>
        </p:nvSpPr>
        <p:spPr>
          <a:xfrm>
            <a:off x="6611643" y="3638936"/>
            <a:ext cx="1510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x*</a:t>
            </a:r>
            <a:r>
              <a:rPr lang="en-US">
                <a:solidFill>
                  <a:srgbClr val="FF0000"/>
                </a:solidFill>
              </a:rPr>
              <a:t>w</a:t>
            </a:r>
            <a:r>
              <a:rPr lang="en-US" baseline="-25000">
                <a:solidFill>
                  <a:srgbClr val="FF0000"/>
                </a:solidFill>
              </a:rPr>
              <a:t>1</a:t>
            </a:r>
            <a:endParaRPr lang="en-US">
              <a:solidFill>
                <a:srgbClr val="FF0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450A315-451E-7C57-1203-EFEB82FA3DE9}"/>
              </a:ext>
            </a:extLst>
          </p:cNvPr>
          <p:cNvSpPr txBox="1"/>
          <p:nvPr/>
        </p:nvSpPr>
        <p:spPr>
          <a:xfrm>
            <a:off x="6565034" y="6094518"/>
            <a:ext cx="1510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x*</a:t>
            </a:r>
            <a:r>
              <a:rPr lang="en-US">
                <a:solidFill>
                  <a:srgbClr val="7030A0"/>
                </a:solidFill>
              </a:rPr>
              <a:t>w</a:t>
            </a:r>
            <a:r>
              <a:rPr lang="en-US" baseline="-25000">
                <a:solidFill>
                  <a:srgbClr val="7030A0"/>
                </a:solidFill>
              </a:rPr>
              <a:t>3</a:t>
            </a:r>
            <a:endParaRPr lang="en-US">
              <a:solidFill>
                <a:srgbClr val="7030A0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C913233-F45D-4BB0-F3FE-AB9A0C9A8EA8}"/>
              </a:ext>
            </a:extLst>
          </p:cNvPr>
          <p:cNvSpPr txBox="1"/>
          <p:nvPr/>
        </p:nvSpPr>
        <p:spPr>
          <a:xfrm>
            <a:off x="5749772" y="4875147"/>
            <a:ext cx="15106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WX</a:t>
            </a:r>
            <a:r>
              <a:rPr lang="en-US"/>
              <a:t>=</a:t>
            </a:r>
          </a:p>
        </p:txBody>
      </p:sp>
      <p:sp>
        <p:nvSpPr>
          <p:cNvPr id="36" name="Double Bracket 35">
            <a:extLst>
              <a:ext uri="{FF2B5EF4-FFF2-40B4-BE49-F238E27FC236}">
                <a16:creationId xmlns:a16="http://schemas.microsoft.com/office/drawing/2014/main" id="{29C9BD47-526B-888C-14DC-E5B4487FAB86}"/>
              </a:ext>
            </a:extLst>
          </p:cNvPr>
          <p:cNvSpPr/>
          <p:nvPr/>
        </p:nvSpPr>
        <p:spPr>
          <a:xfrm>
            <a:off x="6471821" y="3420577"/>
            <a:ext cx="1083074" cy="3244782"/>
          </a:xfrm>
          <a:prstGeom prst="bracketPair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9687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845BCB-0201-9FCA-D4C6-AA388A5B0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Neural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400935-44EA-5FA0-E45D-80FF638ADD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139517"/>
          </a:xfrm>
        </p:spPr>
        <p:txBody>
          <a:bodyPr>
            <a:normAutofit fontScale="92500" lnSpcReduction="10000"/>
          </a:bodyPr>
          <a:lstStyle/>
          <a:p>
            <a:r>
              <a:rPr lang="en-US"/>
              <a:t>Each layer in a neural network is characterized by a matrix multiplication of the input by a matrix of weights</a:t>
            </a:r>
          </a:p>
          <a:p>
            <a:pPr lvl="1"/>
            <a:r>
              <a:rPr lang="en-US"/>
              <a:t>Weights represent strength of connection between two neurons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EAEE13B-4873-3147-B2E5-826509A04A42}"/>
              </a:ext>
            </a:extLst>
          </p:cNvPr>
          <p:cNvSpPr/>
          <p:nvPr/>
        </p:nvSpPr>
        <p:spPr>
          <a:xfrm>
            <a:off x="4866442" y="3428997"/>
            <a:ext cx="772357" cy="77235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x</a:t>
            </a:r>
            <a:r>
              <a:rPr lang="en-US" baseline="-25000"/>
              <a:t>1</a:t>
            </a:r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247CB67-991A-C22E-FC16-B184BD9FCEA4}"/>
              </a:ext>
            </a:extLst>
          </p:cNvPr>
          <p:cNvSpPr/>
          <p:nvPr/>
        </p:nvSpPr>
        <p:spPr>
          <a:xfrm>
            <a:off x="4866442" y="4665212"/>
            <a:ext cx="772357" cy="77235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x</a:t>
            </a:r>
            <a:r>
              <a:rPr lang="en-US" baseline="-25000"/>
              <a:t>2</a:t>
            </a:r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E825F01-ADB3-F5B8-3126-654B7D76ED14}"/>
              </a:ext>
            </a:extLst>
          </p:cNvPr>
          <p:cNvSpPr/>
          <p:nvPr/>
        </p:nvSpPr>
        <p:spPr>
          <a:xfrm>
            <a:off x="4866442" y="5901427"/>
            <a:ext cx="772357" cy="77235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x</a:t>
            </a:r>
            <a:r>
              <a:rPr lang="en-US" baseline="-25000"/>
              <a:t>3</a:t>
            </a:r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99F4D76-604B-84CB-5FEB-AFF5356590B2}"/>
              </a:ext>
            </a:extLst>
          </p:cNvPr>
          <p:cNvSpPr/>
          <p:nvPr/>
        </p:nvSpPr>
        <p:spPr>
          <a:xfrm>
            <a:off x="2719526" y="4665214"/>
            <a:ext cx="772357" cy="772357"/>
          </a:xfrm>
          <a:prstGeom prst="ellipse">
            <a:avLst/>
          </a:prstGeom>
          <a:solidFill>
            <a:schemeClr val="accent1">
              <a:alpha val="25000"/>
            </a:schemeClr>
          </a:solidFill>
          <a:ln>
            <a:solidFill>
              <a:schemeClr val="tx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D3E4972-C5D3-3203-61D1-2E15CC387109}"/>
              </a:ext>
            </a:extLst>
          </p:cNvPr>
          <p:cNvSpPr/>
          <p:nvPr/>
        </p:nvSpPr>
        <p:spPr>
          <a:xfrm>
            <a:off x="9015273" y="4665213"/>
            <a:ext cx="772357" cy="772357"/>
          </a:xfrm>
          <a:prstGeom prst="ellipse">
            <a:avLst/>
          </a:prstGeom>
          <a:solidFill>
            <a:schemeClr val="accent1">
              <a:alpha val="25000"/>
            </a:schemeClr>
          </a:solidFill>
          <a:ln>
            <a:solidFill>
              <a:schemeClr val="tx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49406E6-5082-4CA4-0111-F35D07DD9944}"/>
              </a:ext>
            </a:extLst>
          </p:cNvPr>
          <p:cNvSpPr/>
          <p:nvPr/>
        </p:nvSpPr>
        <p:spPr>
          <a:xfrm>
            <a:off x="7149483" y="3428998"/>
            <a:ext cx="772357" cy="77235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0F458B0-9981-FC9B-0B18-E752D65745AA}"/>
              </a:ext>
            </a:extLst>
          </p:cNvPr>
          <p:cNvSpPr/>
          <p:nvPr/>
        </p:nvSpPr>
        <p:spPr>
          <a:xfrm>
            <a:off x="7149483" y="4665213"/>
            <a:ext cx="772357" cy="77235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6CD6B0E-BAA2-CDD5-8A07-9E305AF9F9CC}"/>
              </a:ext>
            </a:extLst>
          </p:cNvPr>
          <p:cNvSpPr/>
          <p:nvPr/>
        </p:nvSpPr>
        <p:spPr>
          <a:xfrm>
            <a:off x="7149483" y="5901428"/>
            <a:ext cx="772357" cy="77235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49D6C41-B7BF-880D-AD37-8AF149495046}"/>
              </a:ext>
            </a:extLst>
          </p:cNvPr>
          <p:cNvCxnSpPr>
            <a:stCxn id="8" idx="6"/>
            <a:endCxn id="5" idx="2"/>
          </p:cNvCxnSpPr>
          <p:nvPr/>
        </p:nvCxnSpPr>
        <p:spPr>
          <a:xfrm flipV="1">
            <a:off x="3491883" y="3815176"/>
            <a:ext cx="1374559" cy="1236217"/>
          </a:xfrm>
          <a:prstGeom prst="straightConnector1">
            <a:avLst/>
          </a:prstGeom>
          <a:ln>
            <a:solidFill>
              <a:schemeClr val="tx1">
                <a:alpha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315AFA0-FB58-681A-99D8-C6A69F9538E7}"/>
              </a:ext>
            </a:extLst>
          </p:cNvPr>
          <p:cNvCxnSpPr>
            <a:cxnSpLocks/>
            <a:stCxn id="8" idx="6"/>
            <a:endCxn id="6" idx="2"/>
          </p:cNvCxnSpPr>
          <p:nvPr/>
        </p:nvCxnSpPr>
        <p:spPr>
          <a:xfrm flipV="1">
            <a:off x="3491883" y="5051391"/>
            <a:ext cx="1374559" cy="2"/>
          </a:xfrm>
          <a:prstGeom prst="straightConnector1">
            <a:avLst/>
          </a:prstGeom>
          <a:ln>
            <a:solidFill>
              <a:schemeClr val="tx1">
                <a:alpha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C01F0B7-072B-56D4-9F91-8FDC2117F102}"/>
              </a:ext>
            </a:extLst>
          </p:cNvPr>
          <p:cNvCxnSpPr>
            <a:cxnSpLocks/>
            <a:stCxn id="8" idx="6"/>
            <a:endCxn id="7" idx="2"/>
          </p:cNvCxnSpPr>
          <p:nvPr/>
        </p:nvCxnSpPr>
        <p:spPr>
          <a:xfrm>
            <a:off x="3491883" y="5051393"/>
            <a:ext cx="1374559" cy="1236213"/>
          </a:xfrm>
          <a:prstGeom prst="straightConnector1">
            <a:avLst/>
          </a:prstGeom>
          <a:ln>
            <a:solidFill>
              <a:schemeClr val="tx1">
                <a:alpha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7C393D3-5A1A-55A4-C589-5BE5F70AE811}"/>
              </a:ext>
            </a:extLst>
          </p:cNvPr>
          <p:cNvCxnSpPr>
            <a:cxnSpLocks/>
            <a:stCxn id="5" idx="6"/>
            <a:endCxn id="10" idx="2"/>
          </p:cNvCxnSpPr>
          <p:nvPr/>
        </p:nvCxnSpPr>
        <p:spPr>
          <a:xfrm>
            <a:off x="5638799" y="3815176"/>
            <a:ext cx="1510684" cy="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4D50C3F-2EBB-730C-6D55-461DB5DD84DB}"/>
              </a:ext>
            </a:extLst>
          </p:cNvPr>
          <p:cNvCxnSpPr>
            <a:cxnSpLocks/>
            <a:stCxn id="6" idx="6"/>
            <a:endCxn id="11" idx="2"/>
          </p:cNvCxnSpPr>
          <p:nvPr/>
        </p:nvCxnSpPr>
        <p:spPr>
          <a:xfrm>
            <a:off x="5638799" y="5051391"/>
            <a:ext cx="1510684" cy="1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0C88B79-21ED-D37B-5906-0F1176359AD8}"/>
              </a:ext>
            </a:extLst>
          </p:cNvPr>
          <p:cNvCxnSpPr>
            <a:cxnSpLocks/>
            <a:stCxn id="5" idx="6"/>
            <a:endCxn id="11" idx="2"/>
          </p:cNvCxnSpPr>
          <p:nvPr/>
        </p:nvCxnSpPr>
        <p:spPr>
          <a:xfrm>
            <a:off x="5638799" y="3815176"/>
            <a:ext cx="1510684" cy="123621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542F65C-0E17-3B8B-3A98-1300AF5EFDBF}"/>
              </a:ext>
            </a:extLst>
          </p:cNvPr>
          <p:cNvCxnSpPr>
            <a:cxnSpLocks/>
            <a:stCxn id="5" idx="6"/>
            <a:endCxn id="12" idx="2"/>
          </p:cNvCxnSpPr>
          <p:nvPr/>
        </p:nvCxnSpPr>
        <p:spPr>
          <a:xfrm>
            <a:off x="5638799" y="3815176"/>
            <a:ext cx="1510684" cy="247243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6D43F83-09AA-CF88-AD3E-47D3C92ED4C7}"/>
              </a:ext>
            </a:extLst>
          </p:cNvPr>
          <p:cNvCxnSpPr>
            <a:cxnSpLocks/>
            <a:stCxn id="7" idx="6"/>
            <a:endCxn id="10" idx="2"/>
          </p:cNvCxnSpPr>
          <p:nvPr/>
        </p:nvCxnSpPr>
        <p:spPr>
          <a:xfrm flipV="1">
            <a:off x="5638799" y="3815177"/>
            <a:ext cx="1510684" cy="2472429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35792C9-2115-24D5-0CF1-AC608CC8B9BF}"/>
              </a:ext>
            </a:extLst>
          </p:cNvPr>
          <p:cNvCxnSpPr>
            <a:cxnSpLocks/>
            <a:stCxn id="7" idx="6"/>
            <a:endCxn id="11" idx="2"/>
          </p:cNvCxnSpPr>
          <p:nvPr/>
        </p:nvCxnSpPr>
        <p:spPr>
          <a:xfrm flipV="1">
            <a:off x="5638799" y="5051392"/>
            <a:ext cx="1510684" cy="1236214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7437C7B8-CFAE-4681-0140-9CDD51028FA1}"/>
              </a:ext>
            </a:extLst>
          </p:cNvPr>
          <p:cNvCxnSpPr>
            <a:cxnSpLocks/>
            <a:stCxn id="6" idx="6"/>
            <a:endCxn id="10" idx="2"/>
          </p:cNvCxnSpPr>
          <p:nvPr/>
        </p:nvCxnSpPr>
        <p:spPr>
          <a:xfrm flipV="1">
            <a:off x="5638799" y="3815177"/>
            <a:ext cx="1510684" cy="1236214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F3D13CD-AB7E-AB13-B317-88DEE74130A0}"/>
              </a:ext>
            </a:extLst>
          </p:cNvPr>
          <p:cNvCxnSpPr>
            <a:cxnSpLocks/>
            <a:stCxn id="6" idx="6"/>
            <a:endCxn id="12" idx="2"/>
          </p:cNvCxnSpPr>
          <p:nvPr/>
        </p:nvCxnSpPr>
        <p:spPr>
          <a:xfrm>
            <a:off x="5638799" y="5051391"/>
            <a:ext cx="1510684" cy="1236216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94A55EA-75AE-7FC4-AAA0-05C5663DB3B6}"/>
              </a:ext>
            </a:extLst>
          </p:cNvPr>
          <p:cNvCxnSpPr>
            <a:cxnSpLocks/>
            <a:stCxn id="11" idx="6"/>
            <a:endCxn id="9" idx="2"/>
          </p:cNvCxnSpPr>
          <p:nvPr/>
        </p:nvCxnSpPr>
        <p:spPr>
          <a:xfrm>
            <a:off x="7921840" y="5051392"/>
            <a:ext cx="1093433" cy="0"/>
          </a:xfrm>
          <a:prstGeom prst="straightConnector1">
            <a:avLst/>
          </a:prstGeom>
          <a:ln>
            <a:solidFill>
              <a:schemeClr val="tx1">
                <a:alpha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6CEA26B8-CBD8-B23C-2476-43152C52F2A6}"/>
              </a:ext>
            </a:extLst>
          </p:cNvPr>
          <p:cNvCxnSpPr>
            <a:cxnSpLocks/>
            <a:stCxn id="7" idx="6"/>
            <a:endCxn id="12" idx="2"/>
          </p:cNvCxnSpPr>
          <p:nvPr/>
        </p:nvCxnSpPr>
        <p:spPr>
          <a:xfrm>
            <a:off x="5638799" y="6287606"/>
            <a:ext cx="1510684" cy="1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037DF724-88F8-4DCC-9795-2B949098BE83}"/>
              </a:ext>
            </a:extLst>
          </p:cNvPr>
          <p:cNvCxnSpPr>
            <a:cxnSpLocks/>
            <a:stCxn id="10" idx="6"/>
            <a:endCxn id="9" idx="2"/>
          </p:cNvCxnSpPr>
          <p:nvPr/>
        </p:nvCxnSpPr>
        <p:spPr>
          <a:xfrm>
            <a:off x="7921840" y="3815177"/>
            <a:ext cx="1093433" cy="1236215"/>
          </a:xfrm>
          <a:prstGeom prst="straightConnector1">
            <a:avLst/>
          </a:prstGeom>
          <a:ln>
            <a:solidFill>
              <a:schemeClr val="tx1">
                <a:alpha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721360D9-2056-C7A3-908A-DBEDA162861A}"/>
              </a:ext>
            </a:extLst>
          </p:cNvPr>
          <p:cNvCxnSpPr>
            <a:cxnSpLocks/>
            <a:stCxn id="12" idx="6"/>
            <a:endCxn id="9" idx="2"/>
          </p:cNvCxnSpPr>
          <p:nvPr/>
        </p:nvCxnSpPr>
        <p:spPr>
          <a:xfrm flipV="1">
            <a:off x="7921840" y="5051392"/>
            <a:ext cx="1093433" cy="1236215"/>
          </a:xfrm>
          <a:prstGeom prst="straightConnector1">
            <a:avLst/>
          </a:prstGeom>
          <a:ln>
            <a:solidFill>
              <a:schemeClr val="tx1">
                <a:alpha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2B74026D-093C-FF33-83BF-53CACC3FBB4D}"/>
              </a:ext>
            </a:extLst>
          </p:cNvPr>
          <p:cNvCxnSpPr>
            <a:cxnSpLocks/>
            <a:endCxn id="8" idx="2"/>
          </p:cNvCxnSpPr>
          <p:nvPr/>
        </p:nvCxnSpPr>
        <p:spPr>
          <a:xfrm>
            <a:off x="1898711" y="5051393"/>
            <a:ext cx="820815" cy="0"/>
          </a:xfrm>
          <a:prstGeom prst="straightConnector1">
            <a:avLst/>
          </a:prstGeom>
          <a:ln>
            <a:solidFill>
              <a:schemeClr val="tx1">
                <a:alpha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69F08A11-54C2-CADB-090F-0C9E6D195C76}"/>
              </a:ext>
            </a:extLst>
          </p:cNvPr>
          <p:cNvCxnSpPr>
            <a:cxnSpLocks/>
            <a:stCxn id="9" idx="6"/>
          </p:cNvCxnSpPr>
          <p:nvPr/>
        </p:nvCxnSpPr>
        <p:spPr>
          <a:xfrm flipV="1">
            <a:off x="9787630" y="5051390"/>
            <a:ext cx="936595" cy="2"/>
          </a:xfrm>
          <a:prstGeom prst="straightConnector1">
            <a:avLst/>
          </a:prstGeom>
          <a:ln>
            <a:solidFill>
              <a:schemeClr val="tx1">
                <a:alpha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80C2BCDB-3BB6-495F-1F02-8D69A6D98616}"/>
              </a:ext>
            </a:extLst>
          </p:cNvPr>
          <p:cNvSpPr txBox="1"/>
          <p:nvPr/>
        </p:nvSpPr>
        <p:spPr>
          <a:xfrm>
            <a:off x="8126026" y="3557217"/>
            <a:ext cx="1393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w</a:t>
            </a:r>
            <a:r>
              <a:rPr lang="en-US" baseline="-25000">
                <a:solidFill>
                  <a:srgbClr val="FF0000"/>
                </a:solidFill>
              </a:rPr>
              <a:t>11 </a:t>
            </a:r>
            <a:r>
              <a:rPr lang="en-US" baseline="-25000"/>
              <a:t> </a:t>
            </a:r>
            <a:r>
              <a:rPr lang="en-US">
                <a:solidFill>
                  <a:srgbClr val="00B050"/>
                </a:solidFill>
              </a:rPr>
              <a:t>w</a:t>
            </a:r>
            <a:r>
              <a:rPr lang="en-US" baseline="-25000">
                <a:solidFill>
                  <a:srgbClr val="00B050"/>
                </a:solidFill>
              </a:rPr>
              <a:t>21</a:t>
            </a:r>
            <a:r>
              <a:rPr lang="en-US"/>
              <a:t> </a:t>
            </a:r>
            <a:r>
              <a:rPr lang="en-US">
                <a:solidFill>
                  <a:srgbClr val="7030A0"/>
                </a:solidFill>
              </a:rPr>
              <a:t>w</a:t>
            </a:r>
            <a:r>
              <a:rPr lang="en-US" baseline="-25000">
                <a:solidFill>
                  <a:srgbClr val="7030A0"/>
                </a:solidFill>
              </a:rPr>
              <a:t>31</a:t>
            </a:r>
            <a:endParaRPr lang="en-US">
              <a:solidFill>
                <a:srgbClr val="7030A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4EF0397-7E74-8186-09C8-53906D27F6B6}"/>
              </a:ext>
            </a:extLst>
          </p:cNvPr>
          <p:cNvSpPr txBox="1"/>
          <p:nvPr/>
        </p:nvSpPr>
        <p:spPr>
          <a:xfrm>
            <a:off x="8126026" y="4839284"/>
            <a:ext cx="1393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w</a:t>
            </a:r>
            <a:r>
              <a:rPr lang="en-US" baseline="-25000">
                <a:solidFill>
                  <a:srgbClr val="FF0000"/>
                </a:solidFill>
              </a:rPr>
              <a:t>12</a:t>
            </a:r>
            <a:r>
              <a:rPr lang="en-US" baseline="-25000"/>
              <a:t>  </a:t>
            </a:r>
            <a:r>
              <a:rPr lang="en-US">
                <a:solidFill>
                  <a:srgbClr val="00B050"/>
                </a:solidFill>
              </a:rPr>
              <a:t>w</a:t>
            </a:r>
            <a:r>
              <a:rPr lang="en-US" baseline="-25000">
                <a:solidFill>
                  <a:srgbClr val="00B050"/>
                </a:solidFill>
              </a:rPr>
              <a:t>22</a:t>
            </a:r>
            <a:r>
              <a:rPr lang="en-US"/>
              <a:t> </a:t>
            </a:r>
            <a:r>
              <a:rPr lang="en-US">
                <a:solidFill>
                  <a:srgbClr val="7030A0"/>
                </a:solidFill>
              </a:rPr>
              <a:t>w</a:t>
            </a:r>
            <a:r>
              <a:rPr lang="en-US" baseline="-25000">
                <a:solidFill>
                  <a:srgbClr val="7030A0"/>
                </a:solidFill>
              </a:rPr>
              <a:t>32</a:t>
            </a:r>
            <a:endParaRPr lang="en-US">
              <a:solidFill>
                <a:srgbClr val="7030A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101AF93-45E9-7CAE-0494-4882113DE33F}"/>
              </a:ext>
            </a:extLst>
          </p:cNvPr>
          <p:cNvSpPr txBox="1"/>
          <p:nvPr/>
        </p:nvSpPr>
        <p:spPr>
          <a:xfrm>
            <a:off x="8126026" y="6121351"/>
            <a:ext cx="1393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w</a:t>
            </a:r>
            <a:r>
              <a:rPr lang="en-US" baseline="-25000">
                <a:solidFill>
                  <a:srgbClr val="FF0000"/>
                </a:solidFill>
              </a:rPr>
              <a:t>13</a:t>
            </a:r>
            <a:r>
              <a:rPr lang="en-US" baseline="-25000"/>
              <a:t>  </a:t>
            </a:r>
            <a:r>
              <a:rPr lang="en-US">
                <a:solidFill>
                  <a:srgbClr val="00B050"/>
                </a:solidFill>
              </a:rPr>
              <a:t>w</a:t>
            </a:r>
            <a:r>
              <a:rPr lang="en-US" baseline="-25000">
                <a:solidFill>
                  <a:srgbClr val="00B050"/>
                </a:solidFill>
              </a:rPr>
              <a:t>23</a:t>
            </a:r>
            <a:r>
              <a:rPr lang="en-US"/>
              <a:t> </a:t>
            </a:r>
            <a:r>
              <a:rPr lang="en-US">
                <a:solidFill>
                  <a:srgbClr val="7030A0"/>
                </a:solidFill>
              </a:rPr>
              <a:t>w</a:t>
            </a:r>
            <a:r>
              <a:rPr lang="en-US" baseline="-25000">
                <a:solidFill>
                  <a:srgbClr val="7030A0"/>
                </a:solidFill>
              </a:rPr>
              <a:t>33</a:t>
            </a:r>
            <a:endParaRPr lang="en-US">
              <a:solidFill>
                <a:srgbClr val="7030A0"/>
              </a:solidFill>
            </a:endParaRPr>
          </a:p>
        </p:txBody>
      </p:sp>
      <p:sp>
        <p:nvSpPr>
          <p:cNvPr id="20" name="Double Bracket 19">
            <a:extLst>
              <a:ext uri="{FF2B5EF4-FFF2-40B4-BE49-F238E27FC236}">
                <a16:creationId xmlns:a16="http://schemas.microsoft.com/office/drawing/2014/main" id="{67C37D4B-B2BB-E022-FDF3-A0C578037B95}"/>
              </a:ext>
            </a:extLst>
          </p:cNvPr>
          <p:cNvSpPr/>
          <p:nvPr/>
        </p:nvSpPr>
        <p:spPr>
          <a:xfrm>
            <a:off x="7978063" y="3557217"/>
            <a:ext cx="1541757" cy="3009731"/>
          </a:xfrm>
          <a:prstGeom prst="bracketPair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72749E6-EF45-A805-1697-94ED2665F48F}"/>
              </a:ext>
            </a:extLst>
          </p:cNvPr>
          <p:cNvSpPr txBox="1"/>
          <p:nvPr/>
        </p:nvSpPr>
        <p:spPr>
          <a:xfrm>
            <a:off x="5845668" y="3446658"/>
            <a:ext cx="704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w</a:t>
            </a:r>
            <a:r>
              <a:rPr lang="en-US" baseline="-25000">
                <a:solidFill>
                  <a:srgbClr val="FF0000"/>
                </a:solidFill>
              </a:rPr>
              <a:t>11</a:t>
            </a:r>
            <a:endParaRPr lang="en-US">
              <a:solidFill>
                <a:srgbClr val="FF000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3EBDA1C-74A2-9317-5E6A-1F1286730FFB}"/>
              </a:ext>
            </a:extLst>
          </p:cNvPr>
          <p:cNvSpPr txBox="1"/>
          <p:nvPr/>
        </p:nvSpPr>
        <p:spPr>
          <a:xfrm>
            <a:off x="5994790" y="3879286"/>
            <a:ext cx="704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w</a:t>
            </a:r>
            <a:r>
              <a:rPr lang="en-US" baseline="-25000">
                <a:solidFill>
                  <a:srgbClr val="FF0000"/>
                </a:solidFill>
              </a:rPr>
              <a:t>12</a:t>
            </a:r>
            <a:endParaRPr lang="en-US">
              <a:solidFill>
                <a:srgbClr val="FF000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3B1700-338F-ACCD-D6CB-3EF04207673B}"/>
              </a:ext>
            </a:extLst>
          </p:cNvPr>
          <p:cNvSpPr txBox="1"/>
          <p:nvPr/>
        </p:nvSpPr>
        <p:spPr>
          <a:xfrm>
            <a:off x="5505484" y="4103232"/>
            <a:ext cx="704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w</a:t>
            </a:r>
            <a:r>
              <a:rPr lang="en-US" baseline="-25000">
                <a:solidFill>
                  <a:srgbClr val="FF0000"/>
                </a:solidFill>
              </a:rPr>
              <a:t>13</a:t>
            </a:r>
            <a:endParaRPr lang="en-US">
              <a:solidFill>
                <a:srgbClr val="FF000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96B5C5F-62F3-405A-43CF-226B030DACCF}"/>
              </a:ext>
            </a:extLst>
          </p:cNvPr>
          <p:cNvSpPr txBox="1"/>
          <p:nvPr/>
        </p:nvSpPr>
        <p:spPr>
          <a:xfrm>
            <a:off x="5672276" y="4489410"/>
            <a:ext cx="704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00B050"/>
                </a:solidFill>
              </a:rPr>
              <a:t>w</a:t>
            </a:r>
            <a:r>
              <a:rPr lang="en-US" baseline="-25000">
                <a:solidFill>
                  <a:srgbClr val="00B050"/>
                </a:solidFill>
              </a:rPr>
              <a:t>21</a:t>
            </a:r>
            <a:endParaRPr lang="en-US">
              <a:solidFill>
                <a:srgbClr val="00B05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5D66641-5F89-2745-D222-842FCAB2F60E}"/>
              </a:ext>
            </a:extLst>
          </p:cNvPr>
          <p:cNvSpPr txBox="1"/>
          <p:nvPr/>
        </p:nvSpPr>
        <p:spPr>
          <a:xfrm>
            <a:off x="5796310" y="4802455"/>
            <a:ext cx="704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00B050"/>
                </a:solidFill>
              </a:rPr>
              <a:t>w</a:t>
            </a:r>
            <a:r>
              <a:rPr lang="en-US" baseline="-25000">
                <a:solidFill>
                  <a:srgbClr val="00B050"/>
                </a:solidFill>
              </a:rPr>
              <a:t>22</a:t>
            </a:r>
            <a:endParaRPr lang="en-US">
              <a:solidFill>
                <a:srgbClr val="00B05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4A62B76-75FF-455A-93A6-6EEF042604A5}"/>
              </a:ext>
            </a:extLst>
          </p:cNvPr>
          <p:cNvSpPr txBox="1"/>
          <p:nvPr/>
        </p:nvSpPr>
        <p:spPr>
          <a:xfrm>
            <a:off x="5642365" y="5076659"/>
            <a:ext cx="704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00B050"/>
                </a:solidFill>
              </a:rPr>
              <a:t>w</a:t>
            </a:r>
            <a:r>
              <a:rPr lang="en-US" baseline="-25000">
                <a:solidFill>
                  <a:srgbClr val="00B050"/>
                </a:solidFill>
              </a:rPr>
              <a:t>23</a:t>
            </a:r>
            <a:endParaRPr lang="en-US">
              <a:solidFill>
                <a:srgbClr val="00B050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C56B5EC-43E0-B874-8E94-9CA9E46BC419}"/>
              </a:ext>
            </a:extLst>
          </p:cNvPr>
          <p:cNvSpPr txBox="1"/>
          <p:nvPr/>
        </p:nvSpPr>
        <p:spPr>
          <a:xfrm>
            <a:off x="5512977" y="5501839"/>
            <a:ext cx="704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7030A0"/>
                </a:solidFill>
              </a:rPr>
              <a:t>w</a:t>
            </a:r>
            <a:r>
              <a:rPr lang="en-US" baseline="-25000">
                <a:solidFill>
                  <a:srgbClr val="7030A0"/>
                </a:solidFill>
              </a:rPr>
              <a:t>31</a:t>
            </a:r>
            <a:endParaRPr lang="en-US">
              <a:solidFill>
                <a:srgbClr val="7030A0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32F5739-0A30-040F-FC42-E518188C4708}"/>
              </a:ext>
            </a:extLst>
          </p:cNvPr>
          <p:cNvSpPr txBox="1"/>
          <p:nvPr/>
        </p:nvSpPr>
        <p:spPr>
          <a:xfrm>
            <a:off x="5865402" y="5752019"/>
            <a:ext cx="704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7030A0"/>
                </a:solidFill>
              </a:rPr>
              <a:t>w</a:t>
            </a:r>
            <a:r>
              <a:rPr lang="en-US" baseline="-25000">
                <a:solidFill>
                  <a:srgbClr val="7030A0"/>
                </a:solidFill>
              </a:rPr>
              <a:t>32</a:t>
            </a:r>
            <a:endParaRPr lang="en-US">
              <a:solidFill>
                <a:srgbClr val="7030A0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D384692-E965-1E62-D9EB-D167BE60E77E}"/>
              </a:ext>
            </a:extLst>
          </p:cNvPr>
          <p:cNvSpPr txBox="1"/>
          <p:nvPr/>
        </p:nvSpPr>
        <p:spPr>
          <a:xfrm>
            <a:off x="6058455" y="6160897"/>
            <a:ext cx="704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7030A0"/>
                </a:solidFill>
              </a:rPr>
              <a:t>w</a:t>
            </a:r>
            <a:r>
              <a:rPr lang="en-US" baseline="-25000">
                <a:solidFill>
                  <a:srgbClr val="7030A0"/>
                </a:solidFill>
              </a:rPr>
              <a:t>33</a:t>
            </a:r>
            <a:endParaRPr lang="en-US">
              <a:solidFill>
                <a:srgbClr val="7030A0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E0A285A-B294-1A64-E008-1DACAC3FBACC}"/>
              </a:ext>
            </a:extLst>
          </p:cNvPr>
          <p:cNvSpPr txBox="1"/>
          <p:nvPr/>
        </p:nvSpPr>
        <p:spPr>
          <a:xfrm>
            <a:off x="9869748" y="3557217"/>
            <a:ext cx="772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x</a:t>
            </a:r>
            <a:r>
              <a:rPr lang="en-US" baseline="-25000"/>
              <a:t>1</a:t>
            </a:r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E954694-0320-3041-7BCC-4DAEE1BAED84}"/>
              </a:ext>
            </a:extLst>
          </p:cNvPr>
          <p:cNvSpPr txBox="1"/>
          <p:nvPr/>
        </p:nvSpPr>
        <p:spPr>
          <a:xfrm>
            <a:off x="9869748" y="4839284"/>
            <a:ext cx="772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x</a:t>
            </a:r>
            <a:r>
              <a:rPr lang="en-US" baseline="-25000"/>
              <a:t>2</a:t>
            </a:r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488CF8D-4166-A875-9CE9-F6E3FD435FD5}"/>
              </a:ext>
            </a:extLst>
          </p:cNvPr>
          <p:cNvSpPr txBox="1"/>
          <p:nvPr/>
        </p:nvSpPr>
        <p:spPr>
          <a:xfrm>
            <a:off x="9869748" y="6121351"/>
            <a:ext cx="772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x</a:t>
            </a:r>
            <a:r>
              <a:rPr lang="en-US" baseline="-25000"/>
              <a:t>3</a:t>
            </a:r>
            <a:endParaRPr lang="en-US"/>
          </a:p>
        </p:txBody>
      </p:sp>
      <p:sp>
        <p:nvSpPr>
          <p:cNvPr id="41" name="Double Bracket 40">
            <a:extLst>
              <a:ext uri="{FF2B5EF4-FFF2-40B4-BE49-F238E27FC236}">
                <a16:creationId xmlns:a16="http://schemas.microsoft.com/office/drawing/2014/main" id="{05636110-E799-6B5A-705E-891FE21D29E8}"/>
              </a:ext>
            </a:extLst>
          </p:cNvPr>
          <p:cNvSpPr/>
          <p:nvPr/>
        </p:nvSpPr>
        <p:spPr>
          <a:xfrm>
            <a:off x="9638189" y="3557217"/>
            <a:ext cx="918842" cy="3009731"/>
          </a:xfrm>
          <a:prstGeom prst="bracketPair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4047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</TotalTime>
  <Words>1386</Words>
  <Application>Microsoft Office PowerPoint</Application>
  <PresentationFormat>Widescreen</PresentationFormat>
  <Paragraphs>286</Paragraphs>
  <Slides>35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0" baseType="lpstr">
      <vt:lpstr>Arial</vt:lpstr>
      <vt:lpstr>Calibri</vt:lpstr>
      <vt:lpstr>Calibri Light</vt:lpstr>
      <vt:lpstr>Cambria Math</vt:lpstr>
      <vt:lpstr>Office Theme</vt:lpstr>
      <vt:lpstr>Neural Networks</vt:lpstr>
      <vt:lpstr>Overview</vt:lpstr>
      <vt:lpstr>Intro to Neural Networks</vt:lpstr>
      <vt:lpstr>Machine Learning</vt:lpstr>
      <vt:lpstr>Bad Neurobiology</vt:lpstr>
      <vt:lpstr>Artificial Neuron</vt:lpstr>
      <vt:lpstr>Neural Networks</vt:lpstr>
      <vt:lpstr>Neural Networks</vt:lpstr>
      <vt:lpstr>Neural Networks</vt:lpstr>
      <vt:lpstr>Adding Complexity</vt:lpstr>
      <vt:lpstr>Adding Complexity</vt:lpstr>
      <vt:lpstr>Adding Complexity</vt:lpstr>
      <vt:lpstr>Measuring Performance</vt:lpstr>
      <vt:lpstr>How Does Machine Learning Work?</vt:lpstr>
      <vt:lpstr>Learning</vt:lpstr>
      <vt:lpstr>Learning</vt:lpstr>
      <vt:lpstr>Backpropagation</vt:lpstr>
      <vt:lpstr>Updating Weights</vt:lpstr>
      <vt:lpstr>Training and Overfitting</vt:lpstr>
      <vt:lpstr>Review</vt:lpstr>
      <vt:lpstr>Implementation Details</vt:lpstr>
      <vt:lpstr>MNIST Handwritten Digits</vt:lpstr>
      <vt:lpstr>PyTorch</vt:lpstr>
      <vt:lpstr>PyTorch Implementation Details</vt:lpstr>
      <vt:lpstr>Convolution and Pooling</vt:lpstr>
      <vt:lpstr>Network Outputs</vt:lpstr>
      <vt:lpstr>Loss Functions and Optimizers</vt:lpstr>
      <vt:lpstr>Google Colab PyTorch Example</vt:lpstr>
      <vt:lpstr>Miscellaneous Cool Stuff</vt:lpstr>
      <vt:lpstr>Model Complexity</vt:lpstr>
      <vt:lpstr>Bias-Variance Tradeoff</vt:lpstr>
      <vt:lpstr>Interesting Discriminative Applications</vt:lpstr>
      <vt:lpstr>Natural Language Processing</vt:lpstr>
      <vt:lpstr>Generative Models</vt:lpstr>
      <vt:lpstr>Resources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Neural Networks</dc:title>
  <dc:creator>Valen Yamamoto</dc:creator>
  <cp:lastModifiedBy>Valen Yamamoto</cp:lastModifiedBy>
  <cp:revision>1</cp:revision>
  <dcterms:created xsi:type="dcterms:W3CDTF">2022-12-16T19:47:16Z</dcterms:created>
  <dcterms:modified xsi:type="dcterms:W3CDTF">2023-02-18T06:13:03Z</dcterms:modified>
</cp:coreProperties>
</file>